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80" r:id="rId9"/>
    <p:sldId id="276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9485C-9053-4C7F-8ADF-0C156BB0F08D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33B42-7AB0-475B-B7EE-C8D1E6B8048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3C96418-D4DC-4084-A2CB-D906050CB786}" type="datetimeFigureOut">
              <a:rPr lang="es-ES" smtClean="0"/>
              <a:pPr/>
              <a:t>21/02/2011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CA. DE ESTOMAGO</a:t>
            </a:r>
            <a:br>
              <a:rPr lang="es-ES" dirty="0" smtClean="0"/>
            </a:br>
            <a:r>
              <a:rPr lang="es-ES" dirty="0" smtClean="0"/>
              <a:t>PROPOSICIONES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1.- EL CÀNCER DE ESTÒMAGO, TIENE UNA ELEVADA TASA DE MORTALIDAD DEPENIDIENDO DE SU ESTADÌO.</a:t>
            </a:r>
          </a:p>
          <a:p>
            <a:r>
              <a:rPr lang="es-ES" dirty="0" smtClean="0"/>
              <a:t>2.- LA QUIMIOTERAPIA TIENE UNA MEJORIA EN EL CONTROL DEL CÀNCER GÀSTRICO.</a:t>
            </a:r>
          </a:p>
          <a:p>
            <a:r>
              <a:rPr lang="es-ES" dirty="0" smtClean="0"/>
              <a:t>3.- EL CÀNCER DE ESTÒMAGO AFECTA A PERSONAS DE MEDIANA Y AVANZADA EDAD.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4.-  LOS TUMORES DE ESTÒMAGO, SON MAS FRECUENTES EN EL ANTRO CON RELACIÒN AL CUERPO.</a:t>
            </a:r>
          </a:p>
          <a:p>
            <a:r>
              <a:rPr lang="es-ES" dirty="0" smtClean="0"/>
              <a:t>5.- EL CÀNCER DE ESTÒMAGO ES UNA ENFERMEDAD DE ELEVADA MORTALIDAD</a:t>
            </a:r>
          </a:p>
          <a:p>
            <a:r>
              <a:rPr lang="es-ES" dirty="0" smtClean="0"/>
              <a:t>6.- EL CÀNCER GÀSTRICO EN EL HOMBRE SE DISEMINA EN EL HÌGADO Y EN LAS MUJERES EN LOS ÒRGANOS REPRODUCTORES, ESQUELETO Y SUPRARRENALES.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7.- LA ENDOSCOPIA ES DE GRAN IMPORTANCIA PARA EL DIAGNOSTICO DE CÀNCER DE ESTÒMAGO.</a:t>
            </a:r>
          </a:p>
          <a:p>
            <a:r>
              <a:rPr lang="es-ES" dirty="0" smtClean="0"/>
              <a:t>8.- LA CIRUGIA ES EL ÙNICO TRATAMIENTO EFECTIVO DE CÀNCER DE ESTÒMAGO.</a:t>
            </a:r>
          </a:p>
          <a:p>
            <a:r>
              <a:rPr lang="es-ES" dirty="0" smtClean="0"/>
              <a:t>9.- EL CÀNCER DE ESTÒMAGO TIENE ESTRECHA RELACIÒN CON LA INFECCIÒN POR HELICOBACTER PYLORI</a:t>
            </a:r>
          </a:p>
          <a:p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10.- GASTRECTOMÌA TOTAL, SE REALIZA EN EL ESTADÌO 1 DE CA DE ESTÒMAGO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GLOSARIO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1.- FUNDUS.-  PORCIÒN IZQUIERAD DEL CUERPO DEL ESTÒMAGO</a:t>
            </a:r>
          </a:p>
          <a:p>
            <a:r>
              <a:rPr lang="es-ES" dirty="0" smtClean="0"/>
              <a:t>2.- EPIPLONES .- REPLIEGUE QUE FORMA EL PERITÒNEO Y QUE UNE A LAS VISCERAS ENTRE SI.</a:t>
            </a:r>
          </a:p>
          <a:p>
            <a:r>
              <a:rPr lang="es-ES" dirty="0" smtClean="0"/>
              <a:t>3.- MESOCOLON .- PLIEGUE DEL PERITÒNEO QUE UNE EL COLON A LA PARED DORSAL DEL ABDOMEN</a:t>
            </a:r>
          </a:p>
          <a:p>
            <a:r>
              <a:rPr lang="es-ES" dirty="0" smtClean="0"/>
              <a:t>4.- ALFA-TOCOFEROL.- VITAMINA E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5.- METAPLASIA.- CAMBIO DE UN EPITELIO MADURO POR OTRO MADURO, QUE PUEDE TENER PARENTESCO PRÒXIMO O REMOTO.</a:t>
            </a:r>
          </a:p>
          <a:p>
            <a:r>
              <a:rPr lang="es-ES" dirty="0" smtClean="0"/>
              <a:t>6.- GASTRECTOMÌA.- OPERACIÒN QUIRÙRGICA QUE CONSISTE, EN LA REMOCIÒN PARCIAL O TOTAL DEL ESTÒMAGO.</a:t>
            </a:r>
          </a:p>
          <a:p>
            <a:r>
              <a:rPr lang="es-ES" dirty="0" smtClean="0"/>
              <a:t>7.- LEIOMIOSARCOMA.- TUMOR DERIVADO DEL MÙSCULO LISO, DE PRESENTACIÒN  INUSUAL.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8.- ADENOACANTOMAS.- TUMORES GÀSTRICOS EXTREMADAMENTE RAROS.</a:t>
            </a:r>
          </a:p>
          <a:p>
            <a:r>
              <a:rPr lang="es-ES" dirty="0" smtClean="0"/>
              <a:t>9.- EXOFÌTICAS.- CRECIMIENTO HACIA AFUERA DE LOS TUMORES.</a:t>
            </a:r>
          </a:p>
          <a:p>
            <a:r>
              <a:rPr lang="es-ES" dirty="0" smtClean="0"/>
              <a:t>10.- ACIDO ASCÒRBICO.- VITAMINA C</a:t>
            </a:r>
          </a:p>
          <a:p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3643306" y="2285992"/>
            <a:ext cx="1771656" cy="19859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CÀNCER DE </a:t>
            </a:r>
            <a:r>
              <a:rPr lang="es-ES" sz="1400" dirty="0" smtClean="0">
                <a:solidFill>
                  <a:schemeClr val="bg1"/>
                </a:solidFill>
              </a:rPr>
              <a:t>ESTÒMAGO</a:t>
            </a:r>
            <a:endParaRPr lang="es-ES" sz="1600" dirty="0">
              <a:solidFill>
                <a:schemeClr val="bg1"/>
              </a:solidFill>
            </a:endParaRPr>
          </a:p>
        </p:txBody>
      </p:sp>
      <p:cxnSp>
        <p:nvCxnSpPr>
          <p:cNvPr id="6" name="5 Conector recto"/>
          <p:cNvCxnSpPr>
            <a:stCxn id="2" idx="5"/>
            <a:endCxn id="30" idx="2"/>
          </p:cNvCxnSpPr>
          <p:nvPr/>
        </p:nvCxnSpPr>
        <p:spPr>
          <a:xfrm rot="16200000" flipH="1">
            <a:off x="5336271" y="3800361"/>
            <a:ext cx="698041" cy="10595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>
            <a:stCxn id="2" idx="4"/>
            <a:endCxn id="33" idx="4"/>
          </p:cNvCxnSpPr>
          <p:nvPr/>
        </p:nvCxnSpPr>
        <p:spPr>
          <a:xfrm rot="16200000" flipH="1">
            <a:off x="3436131" y="5364965"/>
            <a:ext cx="2228872" cy="42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stCxn id="2" idx="1"/>
            <a:endCxn id="31" idx="6"/>
          </p:cNvCxnSpPr>
          <p:nvPr/>
        </p:nvCxnSpPr>
        <p:spPr>
          <a:xfrm rot="16200000" flipV="1">
            <a:off x="3370434" y="2044504"/>
            <a:ext cx="5086" cy="10595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>
            <a:stCxn id="2" idx="0"/>
          </p:cNvCxnSpPr>
          <p:nvPr/>
        </p:nvCxnSpPr>
        <p:spPr>
          <a:xfrm rot="16200000" flipV="1">
            <a:off x="4121939" y="1878797"/>
            <a:ext cx="785818" cy="285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Elipse"/>
          <p:cNvSpPr/>
          <p:nvPr/>
        </p:nvSpPr>
        <p:spPr>
          <a:xfrm>
            <a:off x="6215074" y="3929066"/>
            <a:ext cx="2928926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LOS AVANCES EN LA ENDOSCOPIA Y BIOPSIA SON FACTORES QUE AYUDAN A LA DETECCIÒN TEMPRANA</a:t>
            </a:r>
            <a:endParaRPr lang="es-ES" sz="1200" dirty="0"/>
          </a:p>
        </p:txBody>
      </p:sp>
      <p:sp>
        <p:nvSpPr>
          <p:cNvPr id="31" name="30 Elipse"/>
          <p:cNvSpPr/>
          <p:nvPr/>
        </p:nvSpPr>
        <p:spPr>
          <a:xfrm>
            <a:off x="0" y="1857364"/>
            <a:ext cx="284319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LA GASTRITIS ATROFICA Y LA METAPLASIA INTESTINAL  SON CONSIDERADAS  COMO  PRECURSORES DE CA DE ESTÒMAGO</a:t>
            </a:r>
            <a:endParaRPr lang="es-ES" sz="1200" dirty="0"/>
          </a:p>
        </p:txBody>
      </p:sp>
      <p:sp>
        <p:nvSpPr>
          <p:cNvPr id="33" name="32 Elipse"/>
          <p:cNvSpPr/>
          <p:nvPr/>
        </p:nvSpPr>
        <p:spPr>
          <a:xfrm>
            <a:off x="2928926" y="5286388"/>
            <a:ext cx="3286148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LOS TUMORES SE DESARROLLAN MAS FRECUENTEMENTE EN EL ANTRO PYLORICO</a:t>
            </a:r>
            <a:endParaRPr lang="es-ES" sz="1200" dirty="0"/>
          </a:p>
        </p:txBody>
      </p:sp>
      <p:sp>
        <p:nvSpPr>
          <p:cNvPr id="39" name="38 Elipse"/>
          <p:cNvSpPr/>
          <p:nvPr/>
        </p:nvSpPr>
        <p:spPr>
          <a:xfrm>
            <a:off x="2857488" y="285728"/>
            <a:ext cx="3143272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EL </a:t>
            </a:r>
            <a:r>
              <a:rPr lang="es-ES" sz="1200" dirty="0" smtClean="0"/>
              <a:t>CANCER DE ESTÒMAGO ES UNA ENFERMEDAD CON ELEVADA TASA DE MORTALIDAD</a:t>
            </a:r>
            <a:endParaRPr lang="es-ES" sz="1200" dirty="0"/>
          </a:p>
        </p:txBody>
      </p:sp>
      <p:cxnSp>
        <p:nvCxnSpPr>
          <p:cNvPr id="41" name="40 Conector recto"/>
          <p:cNvCxnSpPr>
            <a:stCxn id="2" idx="7"/>
            <a:endCxn id="49" idx="2"/>
          </p:cNvCxnSpPr>
          <p:nvPr/>
        </p:nvCxnSpPr>
        <p:spPr>
          <a:xfrm rot="5400000" flipH="1" flipV="1">
            <a:off x="5682748" y="1973067"/>
            <a:ext cx="76524" cy="1131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>
            <a:stCxn id="2" idx="3"/>
          </p:cNvCxnSpPr>
          <p:nvPr/>
        </p:nvCxnSpPr>
        <p:spPr>
          <a:xfrm rot="5400000">
            <a:off x="2584616" y="3682493"/>
            <a:ext cx="1019512" cy="1616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Elipse"/>
          <p:cNvSpPr/>
          <p:nvPr/>
        </p:nvSpPr>
        <p:spPr>
          <a:xfrm>
            <a:off x="0" y="4143380"/>
            <a:ext cx="2863263" cy="1427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LOS ULTIMOS ESTUDIOS HAN DEMOSTRADO EL INCREMENTO DE RIESGO EN LOS FUMADORES</a:t>
            </a:r>
            <a:endParaRPr lang="es-ES" sz="1200" dirty="0"/>
          </a:p>
        </p:txBody>
      </p:sp>
      <p:sp>
        <p:nvSpPr>
          <p:cNvPr id="49" name="48 Elipse"/>
          <p:cNvSpPr/>
          <p:nvPr/>
        </p:nvSpPr>
        <p:spPr>
          <a:xfrm>
            <a:off x="6286512" y="1857364"/>
            <a:ext cx="2857488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EXISTE UNA SOBREVIDA MENOR AL 20 % DEPENDIENDO DEL ESTADÌO DE LA DETECCIÒN</a:t>
            </a:r>
            <a:endParaRPr lang="es-ES" sz="1200" dirty="0"/>
          </a:p>
        </p:txBody>
      </p:sp>
    </p:spTree>
  </p:cSld>
  <p:clrMapOvr>
    <a:masterClrMapping/>
  </p:clrMapOvr>
  <p:transition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INTEGRANTES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MIRIAM  MANZO</a:t>
            </a:r>
          </a:p>
          <a:p>
            <a:r>
              <a:rPr lang="es-ES" dirty="0" smtClean="0"/>
              <a:t>EDISON VILLEGAS</a:t>
            </a:r>
          </a:p>
          <a:p>
            <a:r>
              <a:rPr lang="es-ES" dirty="0" smtClean="0"/>
              <a:t>LORENA PARRAGA</a:t>
            </a:r>
          </a:p>
          <a:p>
            <a:r>
              <a:rPr lang="es-ES" dirty="0" smtClean="0"/>
              <a:t>JESSICA BAQUE</a:t>
            </a:r>
          </a:p>
          <a:p>
            <a:r>
              <a:rPr lang="es-ES" dirty="0" smtClean="0"/>
              <a:t>YESSENIA ROMERO</a:t>
            </a:r>
          </a:p>
          <a:p>
            <a:r>
              <a:rPr lang="es-ES" dirty="0" smtClean="0"/>
              <a:t>ELENA PACHECO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311</TotalTime>
  <Words>392</Words>
  <Application>Microsoft Office PowerPoint</Application>
  <PresentationFormat>Presentación en pantalla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Brío</vt:lpstr>
      <vt:lpstr>CA. DE ESTOMAGO PROPOSICIONES</vt:lpstr>
      <vt:lpstr>Diapositiva 2</vt:lpstr>
      <vt:lpstr>Diapositiva 3</vt:lpstr>
      <vt:lpstr>Diapositiva 4</vt:lpstr>
      <vt:lpstr>GLOSARIO</vt:lpstr>
      <vt:lpstr>Diapositiva 6</vt:lpstr>
      <vt:lpstr>Diapositiva 7</vt:lpstr>
      <vt:lpstr>Diapositiva 8</vt:lpstr>
      <vt:lpstr>INTEGRANTES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Luis Arellano</dc:creator>
  <cp:lastModifiedBy>Luis Arellano</cp:lastModifiedBy>
  <cp:revision>34</cp:revision>
  <dcterms:created xsi:type="dcterms:W3CDTF">2011-02-05T03:05:55Z</dcterms:created>
  <dcterms:modified xsi:type="dcterms:W3CDTF">2011-02-22T05:36:16Z</dcterms:modified>
</cp:coreProperties>
</file>