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70" r:id="rId6"/>
    <p:sldId id="271" r:id="rId7"/>
    <p:sldId id="261" r:id="rId8"/>
    <p:sldId id="269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792CE-4564-44FD-99AB-7D0F0C3EE18D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4491D-D738-4B1A-8342-5982544A0B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34035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24491D-D738-4B1A-8342-5982544A0BD7}" type="slidenum">
              <a:rPr lang="es-EC" smtClean="0"/>
              <a:t>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90204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24491D-D738-4B1A-8342-5982544A0BD7}" type="slidenum">
              <a:rPr lang="es-EC" smtClean="0"/>
              <a:t>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72915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46438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0464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3436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15130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39126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67745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47211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21697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93933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09401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83722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62DCD-14D7-4587-9A11-DBDD13D5F8A5}" type="datetimeFigureOut">
              <a:rPr lang="es-EC" smtClean="0"/>
              <a:t>29/12/2010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0829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71595" y="454946"/>
            <a:ext cx="60721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i="1" dirty="0" smtClean="0"/>
              <a:t>                      </a:t>
            </a:r>
          </a:p>
          <a:p>
            <a:endParaRPr lang="es-EC" i="1" dirty="0"/>
          </a:p>
          <a:p>
            <a:endParaRPr lang="es-EC" i="1" dirty="0" smtClean="0"/>
          </a:p>
          <a:p>
            <a:endParaRPr lang="es-EC" i="1" dirty="0"/>
          </a:p>
          <a:p>
            <a:r>
              <a:rPr lang="es-EC" i="1" dirty="0" smtClean="0"/>
              <a:t>                 </a:t>
            </a:r>
            <a:r>
              <a:rPr lang="es-EC" sz="2800" i="1" dirty="0" smtClean="0">
                <a:latin typeface="Algerian" pitchFamily="82" charset="0"/>
              </a:rPr>
              <a:t>TEMA</a:t>
            </a:r>
            <a:r>
              <a:rPr lang="es-EC" sz="2800" i="1" dirty="0">
                <a:latin typeface="Algerian" pitchFamily="82" charset="0"/>
              </a:rPr>
              <a:t>:  </a:t>
            </a:r>
            <a:r>
              <a:rPr lang="es-EC" sz="2800" i="1" dirty="0" smtClean="0">
                <a:latin typeface="Algerian" pitchFamily="82" charset="0"/>
              </a:rPr>
              <a:t>  </a:t>
            </a:r>
            <a:r>
              <a:rPr lang="es-EC" sz="2800" i="1" dirty="0">
                <a:latin typeface="Algerian" pitchFamily="82" charset="0"/>
              </a:rPr>
              <a:t>MENINGIOMAS</a:t>
            </a:r>
            <a:endParaRPr lang="es-EC" sz="2800" dirty="0">
              <a:latin typeface="Algerian" pitchFamily="82" charset="0"/>
            </a:endParaRPr>
          </a:p>
          <a:p>
            <a:r>
              <a:rPr lang="es-EC" sz="2800" i="1" dirty="0">
                <a:latin typeface="Algerian" pitchFamily="82" charset="0"/>
              </a:rPr>
              <a:t> </a:t>
            </a:r>
            <a:endParaRPr lang="es-EC" sz="2800" dirty="0">
              <a:latin typeface="Algerian" pitchFamily="82" charset="0"/>
            </a:endParaRPr>
          </a:p>
          <a:p>
            <a:r>
              <a:rPr lang="es-EC" sz="2800" i="1" dirty="0"/>
              <a:t>       </a:t>
            </a:r>
            <a:endParaRPr lang="es-EC" sz="2800" i="1" dirty="0" smtClean="0"/>
          </a:p>
          <a:p>
            <a:endParaRPr lang="es-EC" sz="2800" i="1" dirty="0"/>
          </a:p>
          <a:p>
            <a:endParaRPr lang="es-EC" sz="2800" i="1" dirty="0" smtClean="0"/>
          </a:p>
          <a:p>
            <a:endParaRPr lang="es-EC" sz="2800" i="1" dirty="0" smtClean="0"/>
          </a:p>
          <a:p>
            <a:endParaRPr lang="es-EC" sz="2800" i="1" dirty="0"/>
          </a:p>
          <a:p>
            <a:endParaRPr lang="es-EC" sz="2800" i="1" dirty="0" smtClean="0"/>
          </a:p>
          <a:p>
            <a:endParaRPr lang="es-EC" sz="2800" i="1" dirty="0"/>
          </a:p>
          <a:p>
            <a:endParaRPr lang="es-EC" sz="2800" i="1" dirty="0" smtClean="0"/>
          </a:p>
          <a:p>
            <a:endParaRPr lang="es-EC" sz="2800" i="1" dirty="0"/>
          </a:p>
          <a:p>
            <a:r>
              <a:rPr lang="es-EC" sz="2800" i="1" dirty="0" smtClean="0"/>
              <a:t>             </a:t>
            </a:r>
            <a:endParaRPr lang="es-EC" sz="2800" dirty="0"/>
          </a:p>
        </p:txBody>
      </p:sp>
      <p:sp>
        <p:nvSpPr>
          <p:cNvPr id="4" name="3 Explosión 2"/>
          <p:cNvSpPr/>
          <p:nvPr/>
        </p:nvSpPr>
        <p:spPr>
          <a:xfrm>
            <a:off x="7859216" y="5085184"/>
            <a:ext cx="1105272" cy="108012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5" name="4 Imagen"/>
          <p:cNvPicPr/>
          <p:nvPr/>
        </p:nvPicPr>
        <p:blipFill>
          <a:blip r:embed="rId3"/>
          <a:stretch>
            <a:fillRect/>
          </a:stretch>
        </p:blipFill>
        <p:spPr>
          <a:xfrm flipV="1">
            <a:off x="3481387" y="4476749"/>
            <a:ext cx="2181225" cy="45719"/>
          </a:xfrm>
          <a:prstGeom prst="rect">
            <a:avLst/>
          </a:prstGeom>
        </p:spPr>
      </p:pic>
      <p:pic>
        <p:nvPicPr>
          <p:cNvPr id="6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2555776" y="2381250"/>
            <a:ext cx="3240359" cy="241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0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1907704" y="1342138"/>
            <a:ext cx="4257675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908720"/>
            <a:ext cx="6264695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73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3925531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87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357313"/>
            <a:ext cx="4286250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02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96752"/>
            <a:ext cx="475252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322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1124744"/>
            <a:ext cx="7416824" cy="6037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4000" i="1" dirty="0" smtClean="0">
                <a:latin typeface="Algerian" pitchFamily="82" charset="0"/>
              </a:rPr>
              <a:t>MENINGIOMAS</a:t>
            </a:r>
            <a:r>
              <a:rPr lang="es-EC" sz="4000" dirty="0" smtClean="0"/>
              <a:t>: Son </a:t>
            </a:r>
            <a:r>
              <a:rPr lang="es-EC" sz="4000" dirty="0"/>
              <a:t>tumores cerebrales, usualmente </a:t>
            </a:r>
            <a:r>
              <a:rPr lang="es-EC" sz="4000" dirty="0" smtClean="0"/>
              <a:t>benignos del SNC.</a:t>
            </a:r>
          </a:p>
          <a:p>
            <a:r>
              <a:rPr lang="es-EC" sz="4000" dirty="0" smtClean="0"/>
              <a:t>Se originan de  las células </a:t>
            </a:r>
            <a:r>
              <a:rPr lang="es-EC" sz="4000" dirty="0" err="1" smtClean="0"/>
              <a:t>aracnoideas</a:t>
            </a:r>
            <a:r>
              <a:rPr lang="es-EC" sz="4000" dirty="0" smtClean="0"/>
              <a:t> (</a:t>
            </a:r>
            <a:r>
              <a:rPr lang="es-EC" sz="4000" dirty="0" err="1" smtClean="0"/>
              <a:t>Meningoexotelio</a:t>
            </a:r>
            <a:r>
              <a:rPr lang="es-EC" sz="4000" dirty="0" smtClean="0"/>
              <a:t>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C" sz="4000" dirty="0">
                <a:ea typeface="Calibri"/>
                <a:cs typeface="Times New Roman"/>
              </a:rPr>
              <a:t>Se localizan en las cavidades intracraneal, </a:t>
            </a:r>
            <a:r>
              <a:rPr lang="es-EC" sz="4000" dirty="0" err="1">
                <a:ea typeface="Calibri"/>
                <a:cs typeface="Times New Roman"/>
              </a:rPr>
              <a:t>intravertebral</a:t>
            </a:r>
            <a:r>
              <a:rPr lang="es-EC" sz="4000" dirty="0">
                <a:ea typeface="Calibri"/>
                <a:cs typeface="Times New Roman"/>
              </a:rPr>
              <a:t> y orbitaria.</a:t>
            </a:r>
            <a:endParaRPr lang="es-EC" sz="2400" dirty="0">
              <a:ea typeface="Calibri"/>
              <a:cs typeface="Times New Roman"/>
            </a:endParaRPr>
          </a:p>
          <a:p>
            <a:endParaRPr lang="es-EC" sz="4000" dirty="0"/>
          </a:p>
        </p:txBody>
      </p:sp>
      <p:sp>
        <p:nvSpPr>
          <p:cNvPr id="3" name="2 Explosión 2"/>
          <p:cNvSpPr/>
          <p:nvPr/>
        </p:nvSpPr>
        <p:spPr>
          <a:xfrm>
            <a:off x="8053536" y="5805264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0266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52736" y="1157265"/>
            <a:ext cx="80180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4000" i="1" dirty="0" err="1">
                <a:latin typeface="Algerian" pitchFamily="82" charset="0"/>
              </a:rPr>
              <a:t>Sintomas</a:t>
            </a:r>
            <a:r>
              <a:rPr lang="es-EC" sz="4000" i="1" dirty="0"/>
              <a:t>: </a:t>
            </a:r>
            <a:r>
              <a:rPr lang="es-EC" sz="4000" dirty="0"/>
              <a:t>tumores pequeños asintomáticos.</a:t>
            </a:r>
          </a:p>
          <a:p>
            <a:r>
              <a:rPr lang="es-EC" sz="4000" dirty="0"/>
              <a:t>Tumores grandes si presentan </a:t>
            </a:r>
            <a:r>
              <a:rPr lang="es-EC" sz="4000" dirty="0" smtClean="0"/>
              <a:t>síntomas. nauseas, cefaleas, debilidad progresiva de las piernas, aumento de la presión intracraneal</a:t>
            </a:r>
            <a:endParaRPr lang="es-EC" sz="4000" dirty="0"/>
          </a:p>
          <a:p>
            <a:r>
              <a:rPr lang="es-EC" sz="4000" i="1" dirty="0">
                <a:latin typeface="Algerian" pitchFamily="82" charset="0"/>
              </a:rPr>
              <a:t>DIAGNOSTICO</a:t>
            </a:r>
            <a:r>
              <a:rPr lang="es-EC" sz="4000" dirty="0"/>
              <a:t>: se requiere de un RX simple de cráneo, una TAC </a:t>
            </a:r>
            <a:r>
              <a:rPr lang="es-EC" sz="4000" dirty="0" smtClean="0"/>
              <a:t>, RMN, y </a:t>
            </a:r>
            <a:r>
              <a:rPr lang="es-EC" sz="4000" dirty="0" err="1" smtClean="0"/>
              <a:t>Angiografia</a:t>
            </a:r>
            <a:r>
              <a:rPr lang="es-EC" sz="4000" dirty="0" smtClean="0"/>
              <a:t> Digital.</a:t>
            </a:r>
            <a:endParaRPr lang="es-EC" sz="4000" dirty="0"/>
          </a:p>
        </p:txBody>
      </p:sp>
      <p:sp>
        <p:nvSpPr>
          <p:cNvPr id="3" name="2 Sol"/>
          <p:cNvSpPr/>
          <p:nvPr/>
        </p:nvSpPr>
        <p:spPr>
          <a:xfrm>
            <a:off x="7956376" y="5716822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433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ol"/>
          <p:cNvSpPr/>
          <p:nvPr/>
        </p:nvSpPr>
        <p:spPr>
          <a:xfrm>
            <a:off x="7577786" y="5229200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" name="3 Rectángulo"/>
          <p:cNvSpPr/>
          <p:nvPr/>
        </p:nvSpPr>
        <p:spPr>
          <a:xfrm>
            <a:off x="1043608" y="1340768"/>
            <a:ext cx="5814392" cy="4717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C" sz="3200" b="1" i="1" dirty="0">
                <a:ea typeface="Calibri"/>
                <a:cs typeface="Times New Roman"/>
              </a:rPr>
              <a:t>CLASIFICACION:</a:t>
            </a:r>
            <a:endParaRPr lang="es-EC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C" sz="3200" dirty="0">
                <a:ea typeface="Calibri"/>
                <a:cs typeface="Times New Roman"/>
              </a:rPr>
              <a:t>De acuerdo a la perdida de la arquitectura, aumento de la celularidad,  pleomorfismo celular, mitosis, infiltración cerebral y Necrosis los meningiomas se dividen en 4 grupos:</a:t>
            </a:r>
          </a:p>
        </p:txBody>
      </p:sp>
    </p:spTree>
    <p:extLst>
      <p:ext uri="{BB962C8B-B14F-4D97-AF65-F5344CB8AC3E}">
        <p14:creationId xmlns:p14="http://schemas.microsoft.com/office/powerpoint/2010/main" val="35327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403648" y="1628800"/>
            <a:ext cx="60304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4000" dirty="0"/>
              <a:t>Clásico</a:t>
            </a:r>
          </a:p>
          <a:p>
            <a:r>
              <a:rPr lang="es-EC" sz="4000" dirty="0"/>
              <a:t>Angioblastico</a:t>
            </a:r>
          </a:p>
          <a:p>
            <a:r>
              <a:rPr lang="es-EC" sz="4000" dirty="0"/>
              <a:t>Agresivo y</a:t>
            </a:r>
          </a:p>
          <a:p>
            <a:r>
              <a:rPr lang="es-EC" sz="4000" dirty="0"/>
              <a:t>Maligno</a:t>
            </a:r>
          </a:p>
        </p:txBody>
      </p:sp>
    </p:spTree>
    <p:extLst>
      <p:ext uri="{BB962C8B-B14F-4D97-AF65-F5344CB8AC3E}">
        <p14:creationId xmlns:p14="http://schemas.microsoft.com/office/powerpoint/2010/main" val="56076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27584" y="1556792"/>
            <a:ext cx="55081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4000" b="1" i="1" dirty="0">
                <a:latin typeface="Algerian" pitchFamily="82" charset="0"/>
              </a:rPr>
              <a:t>TRATAMIENTO</a:t>
            </a:r>
            <a:r>
              <a:rPr lang="es-EC" sz="4000" b="1" i="1" dirty="0"/>
              <a:t>:</a:t>
            </a:r>
            <a:endParaRPr lang="es-EC" sz="4000" dirty="0"/>
          </a:p>
          <a:p>
            <a:r>
              <a:rPr lang="es-EC" sz="4000" b="1" dirty="0"/>
              <a:t> </a:t>
            </a:r>
            <a:endParaRPr lang="es-EC" sz="4000" dirty="0"/>
          </a:p>
          <a:p>
            <a:r>
              <a:rPr lang="es-EC" sz="3600" b="1" dirty="0" smtClean="0"/>
              <a:t>Procedimientos quirúrgicos</a:t>
            </a:r>
            <a:r>
              <a:rPr lang="es-EC" sz="3600" b="1" dirty="0"/>
              <a:t>.</a:t>
            </a:r>
            <a:endParaRPr lang="es-EC" sz="3600" dirty="0"/>
          </a:p>
          <a:p>
            <a:r>
              <a:rPr lang="es-EC" sz="3600" b="1" dirty="0"/>
              <a:t>Radiocirugía </a:t>
            </a:r>
            <a:r>
              <a:rPr lang="es-EC" sz="3600" b="1" dirty="0" err="1"/>
              <a:t>estereotaxica</a:t>
            </a:r>
            <a:endParaRPr lang="es-EC" sz="3600" dirty="0"/>
          </a:p>
          <a:p>
            <a:r>
              <a:rPr lang="es-EC" sz="3600" b="1" dirty="0"/>
              <a:t>Radioterapia</a:t>
            </a:r>
            <a:endParaRPr lang="es-EC" sz="3600" dirty="0"/>
          </a:p>
        </p:txBody>
      </p:sp>
    </p:spTree>
    <p:extLst>
      <p:ext uri="{BB962C8B-B14F-4D97-AF65-F5344CB8AC3E}">
        <p14:creationId xmlns:p14="http://schemas.microsoft.com/office/powerpoint/2010/main" val="322272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ol"/>
          <p:cNvSpPr/>
          <p:nvPr/>
        </p:nvSpPr>
        <p:spPr>
          <a:xfrm>
            <a:off x="7668344" y="5328948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5" name="4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3581400" y="1844825"/>
            <a:ext cx="2574776" cy="3744415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3012976" y="532171"/>
            <a:ext cx="5112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i="1" dirty="0">
                <a:solidFill>
                  <a:prstClr val="black"/>
                </a:solidFill>
                <a:latin typeface="Algerian" pitchFamily="82" charset="0"/>
              </a:rPr>
              <a:t>Imágenes </a:t>
            </a:r>
            <a:r>
              <a:rPr lang="es-EC" i="1" dirty="0" smtClean="0">
                <a:solidFill>
                  <a:prstClr val="black"/>
                </a:solidFill>
                <a:latin typeface="Algerian" pitchFamily="82" charset="0"/>
              </a:rPr>
              <a:t>       de          </a:t>
            </a:r>
            <a:r>
              <a:rPr lang="es-EC" i="1" dirty="0">
                <a:solidFill>
                  <a:prstClr val="black"/>
                </a:solidFill>
                <a:latin typeface="Algerian" pitchFamily="82" charset="0"/>
              </a:rPr>
              <a:t>M</a:t>
            </a:r>
            <a:r>
              <a:rPr lang="es-EC" i="1" dirty="0" smtClean="0">
                <a:solidFill>
                  <a:prstClr val="black"/>
                </a:solidFill>
                <a:latin typeface="Algerian" pitchFamily="82" charset="0"/>
              </a:rPr>
              <a:t>eningiomas     </a:t>
            </a:r>
            <a:endParaRPr lang="es-EC" i="1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17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Nube"/>
          <p:cNvSpPr/>
          <p:nvPr/>
        </p:nvSpPr>
        <p:spPr>
          <a:xfrm>
            <a:off x="7812360" y="5465832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4" name="3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2915816" y="2132856"/>
            <a:ext cx="3240360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35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1043608" y="1628801"/>
            <a:ext cx="734481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53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128</Words>
  <Application>Microsoft Office PowerPoint</Application>
  <PresentationFormat>Presentación en pantalla (4:3)</PresentationFormat>
  <Paragraphs>36</Paragraphs>
  <Slides>14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Anabel</dc:creator>
  <cp:lastModifiedBy>Francisco</cp:lastModifiedBy>
  <cp:revision>15</cp:revision>
  <dcterms:created xsi:type="dcterms:W3CDTF">2010-12-08T03:50:45Z</dcterms:created>
  <dcterms:modified xsi:type="dcterms:W3CDTF">2010-12-29T11:09:46Z</dcterms:modified>
</cp:coreProperties>
</file>