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D2599-5300-4E02-B9C4-A5227BAA2F34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5BF46-5AC8-4E21-B6C5-CFB00602E6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1705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 err="1" smtClean="0"/>
              <a:t>Histologia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5BF46-5AC8-4E21-B6C5-CFB00602E6BF}" type="slidenum">
              <a:rPr lang="es-EC" smtClean="0"/>
              <a:t>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45374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60237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7876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8117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1600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3515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6946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5624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7037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4015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736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795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F4FA5-6BBE-417B-A39E-367CEE11E94A}" type="datetimeFigureOut">
              <a:rPr lang="es-EC" smtClean="0"/>
              <a:t>22/01/2011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2F645-D635-49F8-A60C-10449C06F9AB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6982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5626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39752" y="1417503"/>
            <a:ext cx="34563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TSNC</a:t>
            </a:r>
            <a:endParaRPr lang="es-EC" dirty="0"/>
          </a:p>
        </p:txBody>
      </p:sp>
      <p:cxnSp>
        <p:nvCxnSpPr>
          <p:cNvPr id="4" name="3 Conector recto"/>
          <p:cNvCxnSpPr/>
          <p:nvPr/>
        </p:nvCxnSpPr>
        <p:spPr>
          <a:xfrm>
            <a:off x="4076506" y="2204864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915816" y="3284984"/>
            <a:ext cx="30243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/>
              <a:t>MENINGIOMA</a:t>
            </a:r>
            <a:endParaRPr lang="es-EC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5796136" y="3742184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6516216" y="3392996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>
            <a:off x="7524328" y="3378041"/>
            <a:ext cx="1548261" cy="6480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/>
              <a:t>ASTROCITOMA</a:t>
            </a:r>
            <a:endParaRPr lang="es-EC" sz="1600" dirty="0"/>
          </a:p>
        </p:txBody>
      </p:sp>
      <p:cxnSp>
        <p:nvCxnSpPr>
          <p:cNvPr id="22" name="21 Conector recto"/>
          <p:cNvCxnSpPr/>
          <p:nvPr/>
        </p:nvCxnSpPr>
        <p:spPr>
          <a:xfrm>
            <a:off x="7020272" y="3680380"/>
            <a:ext cx="5571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7020272" y="3378041"/>
            <a:ext cx="0" cy="555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2051720" y="3742184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>
            <a:off x="2051720" y="1317979"/>
            <a:ext cx="0" cy="3934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"/>
          <p:cNvCxnSpPr/>
          <p:nvPr/>
        </p:nvCxnSpPr>
        <p:spPr>
          <a:xfrm>
            <a:off x="1621396" y="1417503"/>
            <a:ext cx="4303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"/>
          <p:cNvCxnSpPr/>
          <p:nvPr/>
        </p:nvCxnSpPr>
        <p:spPr>
          <a:xfrm>
            <a:off x="2987824" y="4111708"/>
            <a:ext cx="0" cy="677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"/>
          <p:cNvCxnSpPr/>
          <p:nvPr/>
        </p:nvCxnSpPr>
        <p:spPr>
          <a:xfrm>
            <a:off x="4076506" y="4249927"/>
            <a:ext cx="0" cy="538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5580112" y="4026113"/>
            <a:ext cx="0" cy="54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Rectángulo"/>
          <p:cNvSpPr/>
          <p:nvPr/>
        </p:nvSpPr>
        <p:spPr>
          <a:xfrm>
            <a:off x="395536" y="1196752"/>
            <a:ext cx="1656184" cy="4392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err="1" smtClean="0">
                <a:solidFill>
                  <a:schemeClr val="bg1"/>
                </a:solidFill>
              </a:rPr>
              <a:t>Histologia</a:t>
            </a:r>
            <a:endParaRPr lang="es-EC" sz="1600" dirty="0" smtClean="0">
              <a:solidFill>
                <a:schemeClr val="bg1"/>
              </a:solidFill>
            </a:endParaRPr>
          </a:p>
          <a:p>
            <a:pPr algn="ctr"/>
            <a:r>
              <a:rPr lang="es-EC" sz="1600" dirty="0" err="1" smtClean="0">
                <a:solidFill>
                  <a:schemeClr val="bg1"/>
                </a:solidFill>
              </a:rPr>
              <a:t>Celulas</a:t>
            </a:r>
            <a:r>
              <a:rPr lang="es-EC" sz="1600" dirty="0" smtClean="0">
                <a:solidFill>
                  <a:schemeClr val="bg1"/>
                </a:solidFill>
              </a:rPr>
              <a:t> </a:t>
            </a:r>
            <a:r>
              <a:rPr lang="es-EC" sz="1600" dirty="0" err="1" smtClean="0">
                <a:solidFill>
                  <a:schemeClr val="bg1"/>
                </a:solidFill>
              </a:rPr>
              <a:t>aracnoideas</a:t>
            </a:r>
            <a:endParaRPr lang="es-EC" sz="1600" dirty="0" smtClean="0">
              <a:solidFill>
                <a:schemeClr val="bg1"/>
              </a:solidFill>
            </a:endParaRPr>
          </a:p>
          <a:p>
            <a:pPr algn="ctr"/>
            <a:r>
              <a:rPr lang="es-EC" sz="1600" dirty="0" err="1" smtClean="0">
                <a:solidFill>
                  <a:schemeClr val="bg1"/>
                </a:solidFill>
              </a:rPr>
              <a:t>Localizacion</a:t>
            </a:r>
            <a:endParaRPr lang="es-EC" sz="1600" dirty="0" smtClean="0">
              <a:solidFill>
                <a:schemeClr val="bg1"/>
              </a:solidFill>
            </a:endParaRPr>
          </a:p>
          <a:p>
            <a:pPr algn="ctr"/>
            <a:r>
              <a:rPr lang="es-EC" sz="1600" dirty="0" smtClean="0">
                <a:solidFill>
                  <a:schemeClr val="bg1"/>
                </a:solidFill>
              </a:rPr>
              <a:t>Intracraneal</a:t>
            </a:r>
          </a:p>
          <a:p>
            <a:pPr algn="ctr"/>
            <a:r>
              <a:rPr lang="es-EC" sz="1600" dirty="0" err="1" smtClean="0">
                <a:solidFill>
                  <a:schemeClr val="bg1"/>
                </a:solidFill>
              </a:rPr>
              <a:t>Intravertebral</a:t>
            </a:r>
            <a:endParaRPr lang="es-EC" sz="1600" dirty="0" smtClean="0">
              <a:solidFill>
                <a:schemeClr val="bg1"/>
              </a:solidFill>
            </a:endParaRPr>
          </a:p>
          <a:p>
            <a:pPr algn="ctr"/>
            <a:r>
              <a:rPr lang="es-EC" sz="1600" dirty="0" smtClean="0">
                <a:solidFill>
                  <a:schemeClr val="bg1"/>
                </a:solidFill>
              </a:rPr>
              <a:t>Orbitaria</a:t>
            </a:r>
          </a:p>
          <a:p>
            <a:pPr algn="ctr"/>
            <a:r>
              <a:rPr lang="es-EC" sz="1600" dirty="0" smtClean="0">
                <a:solidFill>
                  <a:schemeClr val="bg1"/>
                </a:solidFill>
              </a:rPr>
              <a:t>Mas frecuente en mujeres</a:t>
            </a:r>
          </a:p>
          <a:p>
            <a:pPr algn="ctr"/>
            <a:r>
              <a:rPr lang="es-EC" sz="1600" dirty="0" smtClean="0">
                <a:solidFill>
                  <a:schemeClr val="bg1"/>
                </a:solidFill>
              </a:rPr>
              <a:t>Aparece a partir dela40 a 60 años</a:t>
            </a:r>
          </a:p>
        </p:txBody>
      </p:sp>
      <p:sp>
        <p:nvSpPr>
          <p:cNvPr id="82" name="81 Rectángulo"/>
          <p:cNvSpPr/>
          <p:nvPr/>
        </p:nvSpPr>
        <p:spPr>
          <a:xfrm>
            <a:off x="2195736" y="4867080"/>
            <a:ext cx="1440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err="1" smtClean="0"/>
              <a:t>Etiologia</a:t>
            </a:r>
            <a:endParaRPr lang="es-EC" dirty="0"/>
          </a:p>
          <a:p>
            <a:pPr algn="ctr"/>
            <a:r>
              <a:rPr lang="es-EC" dirty="0" smtClean="0"/>
              <a:t>desconocida</a:t>
            </a:r>
            <a:endParaRPr lang="es-EC" dirty="0"/>
          </a:p>
        </p:txBody>
      </p:sp>
      <p:sp>
        <p:nvSpPr>
          <p:cNvPr id="85" name="84 Rectángulo"/>
          <p:cNvSpPr/>
          <p:nvPr/>
        </p:nvSpPr>
        <p:spPr>
          <a:xfrm>
            <a:off x="3851920" y="4775448"/>
            <a:ext cx="997394" cy="1821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400" dirty="0" err="1" smtClean="0"/>
              <a:t>Diagnostic</a:t>
            </a:r>
            <a:endParaRPr lang="es-EC" sz="1400" dirty="0" smtClean="0"/>
          </a:p>
          <a:p>
            <a:pPr algn="ctr"/>
            <a:r>
              <a:rPr lang="es-EC" sz="1400" dirty="0" smtClean="0"/>
              <a:t>RX</a:t>
            </a:r>
          </a:p>
          <a:p>
            <a:pPr algn="ctr"/>
            <a:r>
              <a:rPr lang="es-EC" sz="1400" dirty="0" smtClean="0"/>
              <a:t>TAC</a:t>
            </a:r>
          </a:p>
          <a:p>
            <a:pPr algn="ctr"/>
            <a:r>
              <a:rPr lang="es-EC" sz="1400" dirty="0" smtClean="0"/>
              <a:t>RMN</a:t>
            </a:r>
          </a:p>
          <a:p>
            <a:pPr algn="ctr"/>
            <a:r>
              <a:rPr lang="es-EC" sz="1400" dirty="0" err="1" smtClean="0"/>
              <a:t>Ang</a:t>
            </a:r>
            <a:r>
              <a:rPr lang="es-EC" sz="1400" dirty="0" smtClean="0"/>
              <a:t>. digital </a:t>
            </a:r>
            <a:endParaRPr lang="es-EC" sz="1400" dirty="0"/>
          </a:p>
        </p:txBody>
      </p:sp>
      <p:sp>
        <p:nvSpPr>
          <p:cNvPr id="87" name="86 Rectángulo"/>
          <p:cNvSpPr/>
          <p:nvPr/>
        </p:nvSpPr>
        <p:spPr>
          <a:xfrm>
            <a:off x="5025752" y="4519392"/>
            <a:ext cx="1274440" cy="18776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400" dirty="0" smtClean="0"/>
              <a:t>Tratamiento</a:t>
            </a:r>
            <a:endParaRPr lang="es-EC" sz="1400" dirty="0"/>
          </a:p>
          <a:p>
            <a:pPr algn="ctr"/>
            <a:r>
              <a:rPr lang="es-EC" sz="1400" dirty="0" smtClean="0"/>
              <a:t>QX</a:t>
            </a:r>
          </a:p>
          <a:p>
            <a:pPr algn="ctr"/>
            <a:r>
              <a:rPr lang="es-EC" sz="1400" dirty="0" smtClean="0"/>
              <a:t>Quimioterapia</a:t>
            </a:r>
          </a:p>
          <a:p>
            <a:pPr algn="ctr"/>
            <a:r>
              <a:rPr lang="es-EC" sz="1400" dirty="0"/>
              <a:t>R</a:t>
            </a:r>
            <a:r>
              <a:rPr lang="es-EC" sz="1400" dirty="0" smtClean="0"/>
              <a:t>adioterapia</a:t>
            </a:r>
            <a:endParaRPr lang="es-EC" sz="1400" dirty="0"/>
          </a:p>
        </p:txBody>
      </p:sp>
    </p:spTree>
    <p:extLst>
      <p:ext uri="{BB962C8B-B14F-4D97-AF65-F5344CB8AC3E}">
        <p14:creationId xmlns:p14="http://schemas.microsoft.com/office/powerpoint/2010/main" val="239646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36</Words>
  <Application>Microsoft Office PowerPoint</Application>
  <PresentationFormat>Presentación en pantalla (4:3)</PresentationFormat>
  <Paragraphs>24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Anabel</dc:creator>
  <cp:lastModifiedBy>Anabel</cp:lastModifiedBy>
  <cp:revision>4</cp:revision>
  <dcterms:created xsi:type="dcterms:W3CDTF">2011-01-22T21:19:52Z</dcterms:created>
  <dcterms:modified xsi:type="dcterms:W3CDTF">2011-01-22T21:55:11Z</dcterms:modified>
</cp:coreProperties>
</file>