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7E4FC4-2438-4CE7-B84F-979330F0595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66608CD-4AEE-46F9-BF1C-8DF2D54C3639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/>
            <a:t>ORDENADORES GRAFICOS</a:t>
          </a:r>
          <a:endParaRPr lang="es-ES" dirty="0"/>
        </a:p>
      </dgm:t>
    </dgm:pt>
    <dgm:pt modelId="{B5ADD5B0-EC6E-4901-B26F-8E82A7470285}" type="parTrans" cxnId="{412A3DFE-7DA4-42E0-9282-CAE708C53619}">
      <dgm:prSet/>
      <dgm:spPr/>
      <dgm:t>
        <a:bodyPr/>
        <a:lstStyle/>
        <a:p>
          <a:endParaRPr lang="es-ES"/>
        </a:p>
      </dgm:t>
    </dgm:pt>
    <dgm:pt modelId="{D95CA219-5E90-4F77-98FE-5BA16537AA9C}" type="sibTrans" cxnId="{412A3DFE-7DA4-42E0-9282-CAE708C53619}">
      <dgm:prSet/>
      <dgm:spPr/>
      <dgm:t>
        <a:bodyPr/>
        <a:lstStyle/>
        <a:p>
          <a:endParaRPr lang="es-ES"/>
        </a:p>
      </dgm:t>
    </dgm:pt>
    <dgm:pt modelId="{ADC414EE-2E63-4668-987A-88231D85E138}" type="asst">
      <dgm:prSet phldrT="[Texto]"/>
      <dgm:spPr/>
      <dgm:t>
        <a:bodyPr/>
        <a:lstStyle/>
        <a:p>
          <a:r>
            <a:rPr lang="es-ES" dirty="0" smtClean="0"/>
            <a:t>TECNICAS  DE APRENDIZAJE</a:t>
          </a:r>
          <a:endParaRPr lang="es-ES" dirty="0"/>
        </a:p>
      </dgm:t>
    </dgm:pt>
    <dgm:pt modelId="{A96C1BA4-7E75-4E9B-A355-C16A49FFB067}" type="parTrans" cxnId="{E7C7F032-9726-4EEC-9A0C-CA4EB298D0FF}">
      <dgm:prSet/>
      <dgm:spPr/>
      <dgm:t>
        <a:bodyPr/>
        <a:lstStyle/>
        <a:p>
          <a:endParaRPr lang="es-ES"/>
        </a:p>
      </dgm:t>
    </dgm:pt>
    <dgm:pt modelId="{E522120C-7286-43AF-9725-D7121B003FAE}" type="sibTrans" cxnId="{E7C7F032-9726-4EEC-9A0C-CA4EB298D0FF}">
      <dgm:prSet/>
      <dgm:spPr/>
      <dgm:t>
        <a:bodyPr/>
        <a:lstStyle/>
        <a:p>
          <a:endParaRPr lang="es-ES"/>
        </a:p>
      </dgm:t>
    </dgm:pt>
    <dgm:pt modelId="{7D97BB15-5394-40E6-92AC-5A2B61CFA178}">
      <dgm:prSet phldrT="[Texto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MAPAS CONCEPTUALES</a:t>
          </a:r>
          <a:endParaRPr lang="es-ES" dirty="0"/>
        </a:p>
      </dgm:t>
    </dgm:pt>
    <dgm:pt modelId="{4134305A-6151-4EE8-8C5C-B3366C74BD50}" type="parTrans" cxnId="{945FF860-3A5C-4E20-A033-6821E533287B}">
      <dgm:prSet/>
      <dgm:spPr/>
      <dgm:t>
        <a:bodyPr/>
        <a:lstStyle/>
        <a:p>
          <a:endParaRPr lang="es-ES"/>
        </a:p>
      </dgm:t>
    </dgm:pt>
    <dgm:pt modelId="{DB031F1C-2486-4997-8277-E84676F26F32}" type="sibTrans" cxnId="{945FF860-3A5C-4E20-A033-6821E533287B}">
      <dgm:prSet/>
      <dgm:spPr/>
      <dgm:t>
        <a:bodyPr/>
        <a:lstStyle/>
        <a:p>
          <a:endParaRPr lang="es-ES"/>
        </a:p>
      </dgm:t>
    </dgm:pt>
    <dgm:pt modelId="{35664B70-3E42-4924-9205-DEC27F291798}">
      <dgm:prSet phldrT="[Texto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DIAGRAMA GERARGICO</a:t>
          </a:r>
          <a:endParaRPr lang="es-ES" dirty="0"/>
        </a:p>
      </dgm:t>
    </dgm:pt>
    <dgm:pt modelId="{EE3B42DB-26DA-4F6D-A70B-7E21ECD5E1EB}" type="parTrans" cxnId="{21131A0F-8D5B-482E-B72A-99DA25C03225}">
      <dgm:prSet/>
      <dgm:spPr/>
      <dgm:t>
        <a:bodyPr/>
        <a:lstStyle/>
        <a:p>
          <a:endParaRPr lang="es-ES"/>
        </a:p>
      </dgm:t>
    </dgm:pt>
    <dgm:pt modelId="{E42A22A1-7433-48D3-8A5F-5C79D37D4EA1}" type="sibTrans" cxnId="{21131A0F-8D5B-482E-B72A-99DA25C03225}">
      <dgm:prSet/>
      <dgm:spPr/>
      <dgm:t>
        <a:bodyPr/>
        <a:lstStyle/>
        <a:p>
          <a:endParaRPr lang="es-ES"/>
        </a:p>
      </dgm:t>
    </dgm:pt>
    <dgm:pt modelId="{44F08E6B-7D73-49EC-852E-06081C960810}">
      <dgm:prSet phldrT="[Texto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RUEDA DE ATRIBUTOS</a:t>
          </a:r>
          <a:endParaRPr lang="es-ES" dirty="0"/>
        </a:p>
      </dgm:t>
    </dgm:pt>
    <dgm:pt modelId="{D50C0F2B-C65F-47CC-857D-7E1C4396F246}" type="parTrans" cxnId="{83593813-81A5-4BDC-ACE7-3E7DBE8BFFDA}">
      <dgm:prSet/>
      <dgm:spPr/>
      <dgm:t>
        <a:bodyPr/>
        <a:lstStyle/>
        <a:p>
          <a:endParaRPr lang="es-ES"/>
        </a:p>
      </dgm:t>
    </dgm:pt>
    <dgm:pt modelId="{B6B8546D-3178-4897-9FEA-8652FA720186}" type="sibTrans" cxnId="{83593813-81A5-4BDC-ACE7-3E7DBE8BFFDA}">
      <dgm:prSet/>
      <dgm:spPr/>
      <dgm:t>
        <a:bodyPr/>
        <a:lstStyle/>
        <a:p>
          <a:endParaRPr lang="es-ES"/>
        </a:p>
      </dgm:t>
    </dgm:pt>
    <dgm:pt modelId="{ECDAD44C-3487-4508-812A-1B9F1CC59E75}" type="pres">
      <dgm:prSet presAssocID="{7E7E4FC4-2438-4CE7-B84F-979330F0595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6C345D1-4620-49D8-AC7A-E0861AE3B167}" type="pres">
      <dgm:prSet presAssocID="{666608CD-4AEE-46F9-BF1C-8DF2D54C3639}" presName="hierRoot1" presStyleCnt="0">
        <dgm:presLayoutVars>
          <dgm:hierBranch val="init"/>
        </dgm:presLayoutVars>
      </dgm:prSet>
      <dgm:spPr/>
    </dgm:pt>
    <dgm:pt modelId="{A1F6764B-8616-48DC-A906-5BD71B748B4C}" type="pres">
      <dgm:prSet presAssocID="{666608CD-4AEE-46F9-BF1C-8DF2D54C3639}" presName="rootComposite1" presStyleCnt="0"/>
      <dgm:spPr/>
    </dgm:pt>
    <dgm:pt modelId="{87C135E4-2F32-485E-87FF-88C4AC4E6104}" type="pres">
      <dgm:prSet presAssocID="{666608CD-4AEE-46F9-BF1C-8DF2D54C3639}" presName="rootText1" presStyleLbl="node0" presStyleIdx="0" presStyleCnt="1">
        <dgm:presLayoutVars>
          <dgm:chPref val="3"/>
        </dgm:presLayoutVars>
      </dgm:prSet>
      <dgm:spPr/>
    </dgm:pt>
    <dgm:pt modelId="{7B798076-1E00-46EE-80AF-16F5700D184A}" type="pres">
      <dgm:prSet presAssocID="{666608CD-4AEE-46F9-BF1C-8DF2D54C3639}" presName="rootConnector1" presStyleLbl="node1" presStyleIdx="0" presStyleCnt="0"/>
      <dgm:spPr/>
    </dgm:pt>
    <dgm:pt modelId="{75400843-CB96-4D15-8C41-F61FAD66D5A4}" type="pres">
      <dgm:prSet presAssocID="{666608CD-4AEE-46F9-BF1C-8DF2D54C3639}" presName="hierChild2" presStyleCnt="0"/>
      <dgm:spPr/>
    </dgm:pt>
    <dgm:pt modelId="{44C9B742-73F5-435D-8186-263C44D9A794}" type="pres">
      <dgm:prSet presAssocID="{4134305A-6151-4EE8-8C5C-B3366C74BD50}" presName="Name37" presStyleLbl="parChTrans1D2" presStyleIdx="0" presStyleCnt="4"/>
      <dgm:spPr/>
    </dgm:pt>
    <dgm:pt modelId="{A992E97E-95B8-4C62-A068-36CF0DE37305}" type="pres">
      <dgm:prSet presAssocID="{7D97BB15-5394-40E6-92AC-5A2B61CFA178}" presName="hierRoot2" presStyleCnt="0">
        <dgm:presLayoutVars>
          <dgm:hierBranch val="init"/>
        </dgm:presLayoutVars>
      </dgm:prSet>
      <dgm:spPr/>
    </dgm:pt>
    <dgm:pt modelId="{9E9CCB82-F031-405A-84F4-16224648F578}" type="pres">
      <dgm:prSet presAssocID="{7D97BB15-5394-40E6-92AC-5A2B61CFA178}" presName="rootComposite" presStyleCnt="0"/>
      <dgm:spPr/>
    </dgm:pt>
    <dgm:pt modelId="{C28AC881-F80F-4810-AFC0-6E5E93596430}" type="pres">
      <dgm:prSet presAssocID="{7D97BB15-5394-40E6-92AC-5A2B61CFA178}" presName="rootText" presStyleLbl="node2" presStyleIdx="0" presStyleCnt="3">
        <dgm:presLayoutVars>
          <dgm:chPref val="3"/>
        </dgm:presLayoutVars>
      </dgm:prSet>
      <dgm:spPr/>
    </dgm:pt>
    <dgm:pt modelId="{FB9D6F1E-11A3-4254-8DB6-84C19AFA7A6C}" type="pres">
      <dgm:prSet presAssocID="{7D97BB15-5394-40E6-92AC-5A2B61CFA178}" presName="rootConnector" presStyleLbl="node2" presStyleIdx="0" presStyleCnt="3"/>
      <dgm:spPr/>
    </dgm:pt>
    <dgm:pt modelId="{0B5D9CB6-D71D-4C31-8964-0854A07BE507}" type="pres">
      <dgm:prSet presAssocID="{7D97BB15-5394-40E6-92AC-5A2B61CFA178}" presName="hierChild4" presStyleCnt="0"/>
      <dgm:spPr/>
    </dgm:pt>
    <dgm:pt modelId="{794537D4-4193-46F0-A4EC-AA42F3557A47}" type="pres">
      <dgm:prSet presAssocID="{7D97BB15-5394-40E6-92AC-5A2B61CFA178}" presName="hierChild5" presStyleCnt="0"/>
      <dgm:spPr/>
    </dgm:pt>
    <dgm:pt modelId="{B02C399B-5DD4-41E1-B903-694E29DF46C6}" type="pres">
      <dgm:prSet presAssocID="{EE3B42DB-26DA-4F6D-A70B-7E21ECD5E1EB}" presName="Name37" presStyleLbl="parChTrans1D2" presStyleIdx="1" presStyleCnt="4"/>
      <dgm:spPr/>
    </dgm:pt>
    <dgm:pt modelId="{C8B4EEFB-45E0-4EB4-A2C6-15BEB768E3E0}" type="pres">
      <dgm:prSet presAssocID="{35664B70-3E42-4924-9205-DEC27F291798}" presName="hierRoot2" presStyleCnt="0">
        <dgm:presLayoutVars>
          <dgm:hierBranch val="init"/>
        </dgm:presLayoutVars>
      </dgm:prSet>
      <dgm:spPr/>
    </dgm:pt>
    <dgm:pt modelId="{30B8E11C-C1E1-432C-9930-EA990924EC96}" type="pres">
      <dgm:prSet presAssocID="{35664B70-3E42-4924-9205-DEC27F291798}" presName="rootComposite" presStyleCnt="0"/>
      <dgm:spPr/>
    </dgm:pt>
    <dgm:pt modelId="{07F2271E-EB58-47DA-A1BB-6D60640C4E6F}" type="pres">
      <dgm:prSet presAssocID="{35664B70-3E42-4924-9205-DEC27F29179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33B1E32-CF61-47F0-BF4A-36E29DD9B08E}" type="pres">
      <dgm:prSet presAssocID="{35664B70-3E42-4924-9205-DEC27F291798}" presName="rootConnector" presStyleLbl="node2" presStyleIdx="1" presStyleCnt="3"/>
      <dgm:spPr/>
    </dgm:pt>
    <dgm:pt modelId="{9A0DDF5D-3E3A-458E-9795-5F894774E1EA}" type="pres">
      <dgm:prSet presAssocID="{35664B70-3E42-4924-9205-DEC27F291798}" presName="hierChild4" presStyleCnt="0"/>
      <dgm:spPr/>
    </dgm:pt>
    <dgm:pt modelId="{0387641D-043A-4BBA-8BC1-BA77283FC411}" type="pres">
      <dgm:prSet presAssocID="{35664B70-3E42-4924-9205-DEC27F291798}" presName="hierChild5" presStyleCnt="0"/>
      <dgm:spPr/>
    </dgm:pt>
    <dgm:pt modelId="{91D37C78-6401-4E91-B36A-30F5E5733F4F}" type="pres">
      <dgm:prSet presAssocID="{D50C0F2B-C65F-47CC-857D-7E1C4396F246}" presName="Name37" presStyleLbl="parChTrans1D2" presStyleIdx="2" presStyleCnt="4"/>
      <dgm:spPr/>
    </dgm:pt>
    <dgm:pt modelId="{AC67C9A3-53A5-4CA7-9E53-A3AD1FD78CAA}" type="pres">
      <dgm:prSet presAssocID="{44F08E6B-7D73-49EC-852E-06081C960810}" presName="hierRoot2" presStyleCnt="0">
        <dgm:presLayoutVars>
          <dgm:hierBranch val="init"/>
        </dgm:presLayoutVars>
      </dgm:prSet>
      <dgm:spPr/>
    </dgm:pt>
    <dgm:pt modelId="{80A50009-D202-4035-9EF2-754E5B09D47F}" type="pres">
      <dgm:prSet presAssocID="{44F08E6B-7D73-49EC-852E-06081C960810}" presName="rootComposite" presStyleCnt="0"/>
      <dgm:spPr/>
    </dgm:pt>
    <dgm:pt modelId="{3768D461-18B9-4146-B15C-82B05BB74015}" type="pres">
      <dgm:prSet presAssocID="{44F08E6B-7D73-49EC-852E-06081C960810}" presName="rootText" presStyleLbl="node2" presStyleIdx="2" presStyleCnt="3">
        <dgm:presLayoutVars>
          <dgm:chPref val="3"/>
        </dgm:presLayoutVars>
      </dgm:prSet>
      <dgm:spPr/>
    </dgm:pt>
    <dgm:pt modelId="{81A21D4B-9F62-4E88-BF99-579BE4A23BA3}" type="pres">
      <dgm:prSet presAssocID="{44F08E6B-7D73-49EC-852E-06081C960810}" presName="rootConnector" presStyleLbl="node2" presStyleIdx="2" presStyleCnt="3"/>
      <dgm:spPr/>
    </dgm:pt>
    <dgm:pt modelId="{1E66CE20-4A56-49D4-8E6A-0C05FAB5DCD8}" type="pres">
      <dgm:prSet presAssocID="{44F08E6B-7D73-49EC-852E-06081C960810}" presName="hierChild4" presStyleCnt="0"/>
      <dgm:spPr/>
    </dgm:pt>
    <dgm:pt modelId="{48F923A3-8CAF-49FB-9D71-5FB91D4E4B69}" type="pres">
      <dgm:prSet presAssocID="{44F08E6B-7D73-49EC-852E-06081C960810}" presName="hierChild5" presStyleCnt="0"/>
      <dgm:spPr/>
    </dgm:pt>
    <dgm:pt modelId="{00A4C534-6E8A-498C-A3A6-E04EEC6BA51B}" type="pres">
      <dgm:prSet presAssocID="{666608CD-4AEE-46F9-BF1C-8DF2D54C3639}" presName="hierChild3" presStyleCnt="0"/>
      <dgm:spPr/>
    </dgm:pt>
    <dgm:pt modelId="{EDE50820-23ED-4F7D-9286-F3D88112F909}" type="pres">
      <dgm:prSet presAssocID="{A96C1BA4-7E75-4E9B-A355-C16A49FFB067}" presName="Name111" presStyleLbl="parChTrans1D2" presStyleIdx="3" presStyleCnt="4"/>
      <dgm:spPr/>
    </dgm:pt>
    <dgm:pt modelId="{9605FAD7-0863-421D-B0BC-C4B1170E85A8}" type="pres">
      <dgm:prSet presAssocID="{ADC414EE-2E63-4668-987A-88231D85E138}" presName="hierRoot3" presStyleCnt="0">
        <dgm:presLayoutVars>
          <dgm:hierBranch val="init"/>
        </dgm:presLayoutVars>
      </dgm:prSet>
      <dgm:spPr/>
    </dgm:pt>
    <dgm:pt modelId="{68AA238D-F5C0-48FE-A056-0307EC62C391}" type="pres">
      <dgm:prSet presAssocID="{ADC414EE-2E63-4668-987A-88231D85E138}" presName="rootComposite3" presStyleCnt="0"/>
      <dgm:spPr/>
    </dgm:pt>
    <dgm:pt modelId="{0126037C-55F6-4F46-9F26-AE2E0AE92D48}" type="pres">
      <dgm:prSet presAssocID="{ADC414EE-2E63-4668-987A-88231D85E138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E497E46-1A9A-43FF-9B57-CB25ECCAD182}" type="pres">
      <dgm:prSet presAssocID="{ADC414EE-2E63-4668-987A-88231D85E138}" presName="rootConnector3" presStyleLbl="asst1" presStyleIdx="0" presStyleCnt="1"/>
      <dgm:spPr/>
    </dgm:pt>
    <dgm:pt modelId="{A8378EC5-0B7D-4D99-9FD2-0993E9A5F9B0}" type="pres">
      <dgm:prSet presAssocID="{ADC414EE-2E63-4668-987A-88231D85E138}" presName="hierChild6" presStyleCnt="0"/>
      <dgm:spPr/>
    </dgm:pt>
    <dgm:pt modelId="{A7405291-ECA0-4FF2-A8CB-04F67108D521}" type="pres">
      <dgm:prSet presAssocID="{ADC414EE-2E63-4668-987A-88231D85E138}" presName="hierChild7" presStyleCnt="0"/>
      <dgm:spPr/>
    </dgm:pt>
  </dgm:ptLst>
  <dgm:cxnLst>
    <dgm:cxn modelId="{AF485984-B348-47E6-A123-6A4E48836497}" type="presOf" srcId="{666608CD-4AEE-46F9-BF1C-8DF2D54C3639}" destId="{87C135E4-2F32-485E-87FF-88C4AC4E6104}" srcOrd="0" destOrd="0" presId="urn:microsoft.com/office/officeart/2005/8/layout/orgChart1"/>
    <dgm:cxn modelId="{83593813-81A5-4BDC-ACE7-3E7DBE8BFFDA}" srcId="{666608CD-4AEE-46F9-BF1C-8DF2D54C3639}" destId="{44F08E6B-7D73-49EC-852E-06081C960810}" srcOrd="3" destOrd="0" parTransId="{D50C0F2B-C65F-47CC-857D-7E1C4396F246}" sibTransId="{B6B8546D-3178-4897-9FEA-8652FA720186}"/>
    <dgm:cxn modelId="{DF8A3346-0A8C-4807-9991-B80844BA1E2A}" type="presOf" srcId="{44F08E6B-7D73-49EC-852E-06081C960810}" destId="{81A21D4B-9F62-4E88-BF99-579BE4A23BA3}" srcOrd="1" destOrd="0" presId="urn:microsoft.com/office/officeart/2005/8/layout/orgChart1"/>
    <dgm:cxn modelId="{412A3DFE-7DA4-42E0-9282-CAE708C53619}" srcId="{7E7E4FC4-2438-4CE7-B84F-979330F0595B}" destId="{666608CD-4AEE-46F9-BF1C-8DF2D54C3639}" srcOrd="0" destOrd="0" parTransId="{B5ADD5B0-EC6E-4901-B26F-8E82A7470285}" sibTransId="{D95CA219-5E90-4F77-98FE-5BA16537AA9C}"/>
    <dgm:cxn modelId="{CFE97C7A-0FCD-487E-A1EA-D69D7CED2CAE}" type="presOf" srcId="{7D97BB15-5394-40E6-92AC-5A2B61CFA178}" destId="{C28AC881-F80F-4810-AFC0-6E5E93596430}" srcOrd="0" destOrd="0" presId="urn:microsoft.com/office/officeart/2005/8/layout/orgChart1"/>
    <dgm:cxn modelId="{21131A0F-8D5B-482E-B72A-99DA25C03225}" srcId="{666608CD-4AEE-46F9-BF1C-8DF2D54C3639}" destId="{35664B70-3E42-4924-9205-DEC27F291798}" srcOrd="2" destOrd="0" parTransId="{EE3B42DB-26DA-4F6D-A70B-7E21ECD5E1EB}" sibTransId="{E42A22A1-7433-48D3-8A5F-5C79D37D4EA1}"/>
    <dgm:cxn modelId="{3A06619D-B577-4C17-8B51-FA477219B533}" type="presOf" srcId="{7D97BB15-5394-40E6-92AC-5A2B61CFA178}" destId="{FB9D6F1E-11A3-4254-8DB6-84C19AFA7A6C}" srcOrd="1" destOrd="0" presId="urn:microsoft.com/office/officeart/2005/8/layout/orgChart1"/>
    <dgm:cxn modelId="{C2F2EDEF-6A6D-4AB3-854B-919ADE9C9A03}" type="presOf" srcId="{ADC414EE-2E63-4668-987A-88231D85E138}" destId="{6E497E46-1A9A-43FF-9B57-CB25ECCAD182}" srcOrd="1" destOrd="0" presId="urn:microsoft.com/office/officeart/2005/8/layout/orgChart1"/>
    <dgm:cxn modelId="{FFF8C7CC-00E5-404C-A210-9F47AEA7332F}" type="presOf" srcId="{EE3B42DB-26DA-4F6D-A70B-7E21ECD5E1EB}" destId="{B02C399B-5DD4-41E1-B903-694E29DF46C6}" srcOrd="0" destOrd="0" presId="urn:microsoft.com/office/officeart/2005/8/layout/orgChart1"/>
    <dgm:cxn modelId="{BE954DDF-0D75-46AB-8890-04C30EA97BA0}" type="presOf" srcId="{ADC414EE-2E63-4668-987A-88231D85E138}" destId="{0126037C-55F6-4F46-9F26-AE2E0AE92D48}" srcOrd="0" destOrd="0" presId="urn:microsoft.com/office/officeart/2005/8/layout/orgChart1"/>
    <dgm:cxn modelId="{EEA50BFE-A4B4-40FA-8053-6D9067AD2937}" type="presOf" srcId="{7E7E4FC4-2438-4CE7-B84F-979330F0595B}" destId="{ECDAD44C-3487-4508-812A-1B9F1CC59E75}" srcOrd="0" destOrd="0" presId="urn:microsoft.com/office/officeart/2005/8/layout/orgChart1"/>
    <dgm:cxn modelId="{77F17C84-3787-4073-B3C9-C76E89736835}" type="presOf" srcId="{4134305A-6151-4EE8-8C5C-B3366C74BD50}" destId="{44C9B742-73F5-435D-8186-263C44D9A794}" srcOrd="0" destOrd="0" presId="urn:microsoft.com/office/officeart/2005/8/layout/orgChart1"/>
    <dgm:cxn modelId="{54702280-ED7E-4A1E-9909-0CEFB0F2ECB2}" type="presOf" srcId="{D50C0F2B-C65F-47CC-857D-7E1C4396F246}" destId="{91D37C78-6401-4E91-B36A-30F5E5733F4F}" srcOrd="0" destOrd="0" presId="urn:microsoft.com/office/officeart/2005/8/layout/orgChart1"/>
    <dgm:cxn modelId="{945FF860-3A5C-4E20-A033-6821E533287B}" srcId="{666608CD-4AEE-46F9-BF1C-8DF2D54C3639}" destId="{7D97BB15-5394-40E6-92AC-5A2B61CFA178}" srcOrd="1" destOrd="0" parTransId="{4134305A-6151-4EE8-8C5C-B3366C74BD50}" sibTransId="{DB031F1C-2486-4997-8277-E84676F26F32}"/>
    <dgm:cxn modelId="{E7C7F032-9726-4EEC-9A0C-CA4EB298D0FF}" srcId="{666608CD-4AEE-46F9-BF1C-8DF2D54C3639}" destId="{ADC414EE-2E63-4668-987A-88231D85E138}" srcOrd="0" destOrd="0" parTransId="{A96C1BA4-7E75-4E9B-A355-C16A49FFB067}" sibTransId="{E522120C-7286-43AF-9725-D7121B003FAE}"/>
    <dgm:cxn modelId="{418981B4-25AB-45E0-AEAD-8634CE440D6A}" type="presOf" srcId="{35664B70-3E42-4924-9205-DEC27F291798}" destId="{F33B1E32-CF61-47F0-BF4A-36E29DD9B08E}" srcOrd="1" destOrd="0" presId="urn:microsoft.com/office/officeart/2005/8/layout/orgChart1"/>
    <dgm:cxn modelId="{738B1E43-4C32-4DC4-8DDB-4861E7DF3F38}" type="presOf" srcId="{666608CD-4AEE-46F9-BF1C-8DF2D54C3639}" destId="{7B798076-1E00-46EE-80AF-16F5700D184A}" srcOrd="1" destOrd="0" presId="urn:microsoft.com/office/officeart/2005/8/layout/orgChart1"/>
    <dgm:cxn modelId="{9650EE36-1DE2-4F44-B843-500D4C032AD1}" type="presOf" srcId="{A96C1BA4-7E75-4E9B-A355-C16A49FFB067}" destId="{EDE50820-23ED-4F7D-9286-F3D88112F909}" srcOrd="0" destOrd="0" presId="urn:microsoft.com/office/officeart/2005/8/layout/orgChart1"/>
    <dgm:cxn modelId="{C5EDCE18-BFAC-4B45-9910-C0BB16BB22DD}" type="presOf" srcId="{35664B70-3E42-4924-9205-DEC27F291798}" destId="{07F2271E-EB58-47DA-A1BB-6D60640C4E6F}" srcOrd="0" destOrd="0" presId="urn:microsoft.com/office/officeart/2005/8/layout/orgChart1"/>
    <dgm:cxn modelId="{A9F2BDCD-B733-4E4F-81BC-7FA9DF2AAEE7}" type="presOf" srcId="{44F08E6B-7D73-49EC-852E-06081C960810}" destId="{3768D461-18B9-4146-B15C-82B05BB74015}" srcOrd="0" destOrd="0" presId="urn:microsoft.com/office/officeart/2005/8/layout/orgChart1"/>
    <dgm:cxn modelId="{D6C474A7-D651-48C0-BBA8-DBC24EE9A41B}" type="presParOf" srcId="{ECDAD44C-3487-4508-812A-1B9F1CC59E75}" destId="{26C345D1-4620-49D8-AC7A-E0861AE3B167}" srcOrd="0" destOrd="0" presId="urn:microsoft.com/office/officeart/2005/8/layout/orgChart1"/>
    <dgm:cxn modelId="{0E8A1C5E-B4B5-4C1A-A555-7117BCDF3D4E}" type="presParOf" srcId="{26C345D1-4620-49D8-AC7A-E0861AE3B167}" destId="{A1F6764B-8616-48DC-A906-5BD71B748B4C}" srcOrd="0" destOrd="0" presId="urn:microsoft.com/office/officeart/2005/8/layout/orgChart1"/>
    <dgm:cxn modelId="{EC7F34A3-8678-43E4-B45F-29F0C8E94438}" type="presParOf" srcId="{A1F6764B-8616-48DC-A906-5BD71B748B4C}" destId="{87C135E4-2F32-485E-87FF-88C4AC4E6104}" srcOrd="0" destOrd="0" presId="urn:microsoft.com/office/officeart/2005/8/layout/orgChart1"/>
    <dgm:cxn modelId="{54760BCB-7D18-459D-AF7B-34301D08AAE9}" type="presParOf" srcId="{A1F6764B-8616-48DC-A906-5BD71B748B4C}" destId="{7B798076-1E00-46EE-80AF-16F5700D184A}" srcOrd="1" destOrd="0" presId="urn:microsoft.com/office/officeart/2005/8/layout/orgChart1"/>
    <dgm:cxn modelId="{AB1512BE-73E5-4CFA-B8C3-A4B96B90FB81}" type="presParOf" srcId="{26C345D1-4620-49D8-AC7A-E0861AE3B167}" destId="{75400843-CB96-4D15-8C41-F61FAD66D5A4}" srcOrd="1" destOrd="0" presId="urn:microsoft.com/office/officeart/2005/8/layout/orgChart1"/>
    <dgm:cxn modelId="{6E23DC6E-B550-4D72-9679-C161C4D15876}" type="presParOf" srcId="{75400843-CB96-4D15-8C41-F61FAD66D5A4}" destId="{44C9B742-73F5-435D-8186-263C44D9A794}" srcOrd="0" destOrd="0" presId="urn:microsoft.com/office/officeart/2005/8/layout/orgChart1"/>
    <dgm:cxn modelId="{F714A7CA-5FFB-4960-9C9C-B2DC8B599228}" type="presParOf" srcId="{75400843-CB96-4D15-8C41-F61FAD66D5A4}" destId="{A992E97E-95B8-4C62-A068-36CF0DE37305}" srcOrd="1" destOrd="0" presId="urn:microsoft.com/office/officeart/2005/8/layout/orgChart1"/>
    <dgm:cxn modelId="{53AF17D0-46C0-4352-873E-D478AC987318}" type="presParOf" srcId="{A992E97E-95B8-4C62-A068-36CF0DE37305}" destId="{9E9CCB82-F031-405A-84F4-16224648F578}" srcOrd="0" destOrd="0" presId="urn:microsoft.com/office/officeart/2005/8/layout/orgChart1"/>
    <dgm:cxn modelId="{234B82F0-713F-4577-82E5-EB36BA480BDF}" type="presParOf" srcId="{9E9CCB82-F031-405A-84F4-16224648F578}" destId="{C28AC881-F80F-4810-AFC0-6E5E93596430}" srcOrd="0" destOrd="0" presId="urn:microsoft.com/office/officeart/2005/8/layout/orgChart1"/>
    <dgm:cxn modelId="{20E0C95C-296E-4F1C-A92E-BD8E8AA5D37B}" type="presParOf" srcId="{9E9CCB82-F031-405A-84F4-16224648F578}" destId="{FB9D6F1E-11A3-4254-8DB6-84C19AFA7A6C}" srcOrd="1" destOrd="0" presId="urn:microsoft.com/office/officeart/2005/8/layout/orgChart1"/>
    <dgm:cxn modelId="{4FEBF082-CA04-4BDD-887D-99C56C104094}" type="presParOf" srcId="{A992E97E-95B8-4C62-A068-36CF0DE37305}" destId="{0B5D9CB6-D71D-4C31-8964-0854A07BE507}" srcOrd="1" destOrd="0" presId="urn:microsoft.com/office/officeart/2005/8/layout/orgChart1"/>
    <dgm:cxn modelId="{2A14E043-6172-48E5-9505-056460EA33AB}" type="presParOf" srcId="{A992E97E-95B8-4C62-A068-36CF0DE37305}" destId="{794537D4-4193-46F0-A4EC-AA42F3557A47}" srcOrd="2" destOrd="0" presId="urn:microsoft.com/office/officeart/2005/8/layout/orgChart1"/>
    <dgm:cxn modelId="{0E020D1F-954D-4580-BF1A-1C86E3F75AE9}" type="presParOf" srcId="{75400843-CB96-4D15-8C41-F61FAD66D5A4}" destId="{B02C399B-5DD4-41E1-B903-694E29DF46C6}" srcOrd="2" destOrd="0" presId="urn:microsoft.com/office/officeart/2005/8/layout/orgChart1"/>
    <dgm:cxn modelId="{DBF5FA12-A062-4CD5-A152-19A1F29CE1E8}" type="presParOf" srcId="{75400843-CB96-4D15-8C41-F61FAD66D5A4}" destId="{C8B4EEFB-45E0-4EB4-A2C6-15BEB768E3E0}" srcOrd="3" destOrd="0" presId="urn:microsoft.com/office/officeart/2005/8/layout/orgChart1"/>
    <dgm:cxn modelId="{E00E6ADD-58DC-407F-B020-14F4CEA542AC}" type="presParOf" srcId="{C8B4EEFB-45E0-4EB4-A2C6-15BEB768E3E0}" destId="{30B8E11C-C1E1-432C-9930-EA990924EC96}" srcOrd="0" destOrd="0" presId="urn:microsoft.com/office/officeart/2005/8/layout/orgChart1"/>
    <dgm:cxn modelId="{D9A96F26-2F95-47E6-9020-DCC730D31DB6}" type="presParOf" srcId="{30B8E11C-C1E1-432C-9930-EA990924EC96}" destId="{07F2271E-EB58-47DA-A1BB-6D60640C4E6F}" srcOrd="0" destOrd="0" presId="urn:microsoft.com/office/officeart/2005/8/layout/orgChart1"/>
    <dgm:cxn modelId="{5612B470-99AB-4CE5-9794-F66EA6BD0536}" type="presParOf" srcId="{30B8E11C-C1E1-432C-9930-EA990924EC96}" destId="{F33B1E32-CF61-47F0-BF4A-36E29DD9B08E}" srcOrd="1" destOrd="0" presId="urn:microsoft.com/office/officeart/2005/8/layout/orgChart1"/>
    <dgm:cxn modelId="{81E617F2-8272-4705-862D-BA44A1D69FFD}" type="presParOf" srcId="{C8B4EEFB-45E0-4EB4-A2C6-15BEB768E3E0}" destId="{9A0DDF5D-3E3A-458E-9795-5F894774E1EA}" srcOrd="1" destOrd="0" presId="urn:microsoft.com/office/officeart/2005/8/layout/orgChart1"/>
    <dgm:cxn modelId="{C0FA98CB-ABF6-4899-81A7-55EFC443D64F}" type="presParOf" srcId="{C8B4EEFB-45E0-4EB4-A2C6-15BEB768E3E0}" destId="{0387641D-043A-4BBA-8BC1-BA77283FC411}" srcOrd="2" destOrd="0" presId="urn:microsoft.com/office/officeart/2005/8/layout/orgChart1"/>
    <dgm:cxn modelId="{F9E0326C-B1D3-4BAC-A6D9-22192DD0948C}" type="presParOf" srcId="{75400843-CB96-4D15-8C41-F61FAD66D5A4}" destId="{91D37C78-6401-4E91-B36A-30F5E5733F4F}" srcOrd="4" destOrd="0" presId="urn:microsoft.com/office/officeart/2005/8/layout/orgChart1"/>
    <dgm:cxn modelId="{91829454-4E98-4ABE-9C28-C2B01659A26A}" type="presParOf" srcId="{75400843-CB96-4D15-8C41-F61FAD66D5A4}" destId="{AC67C9A3-53A5-4CA7-9E53-A3AD1FD78CAA}" srcOrd="5" destOrd="0" presId="urn:microsoft.com/office/officeart/2005/8/layout/orgChart1"/>
    <dgm:cxn modelId="{53872627-DE7D-4DB6-A9F7-91AF9647B9E6}" type="presParOf" srcId="{AC67C9A3-53A5-4CA7-9E53-A3AD1FD78CAA}" destId="{80A50009-D202-4035-9EF2-754E5B09D47F}" srcOrd="0" destOrd="0" presId="urn:microsoft.com/office/officeart/2005/8/layout/orgChart1"/>
    <dgm:cxn modelId="{CA044721-A2BD-48EA-B32F-C53529F92FD7}" type="presParOf" srcId="{80A50009-D202-4035-9EF2-754E5B09D47F}" destId="{3768D461-18B9-4146-B15C-82B05BB74015}" srcOrd="0" destOrd="0" presId="urn:microsoft.com/office/officeart/2005/8/layout/orgChart1"/>
    <dgm:cxn modelId="{0438DDD3-1FB3-4D3D-8E7C-1A7808505DDC}" type="presParOf" srcId="{80A50009-D202-4035-9EF2-754E5B09D47F}" destId="{81A21D4B-9F62-4E88-BF99-579BE4A23BA3}" srcOrd="1" destOrd="0" presId="urn:microsoft.com/office/officeart/2005/8/layout/orgChart1"/>
    <dgm:cxn modelId="{0BCCEBE9-1E7C-4591-BE22-079E6FD6A874}" type="presParOf" srcId="{AC67C9A3-53A5-4CA7-9E53-A3AD1FD78CAA}" destId="{1E66CE20-4A56-49D4-8E6A-0C05FAB5DCD8}" srcOrd="1" destOrd="0" presId="urn:microsoft.com/office/officeart/2005/8/layout/orgChart1"/>
    <dgm:cxn modelId="{F26E2999-3D04-4D9A-AFED-9802D92D4904}" type="presParOf" srcId="{AC67C9A3-53A5-4CA7-9E53-A3AD1FD78CAA}" destId="{48F923A3-8CAF-49FB-9D71-5FB91D4E4B69}" srcOrd="2" destOrd="0" presId="urn:microsoft.com/office/officeart/2005/8/layout/orgChart1"/>
    <dgm:cxn modelId="{80B031B8-0A75-4F43-A0E4-87810BFCD1E6}" type="presParOf" srcId="{26C345D1-4620-49D8-AC7A-E0861AE3B167}" destId="{00A4C534-6E8A-498C-A3A6-E04EEC6BA51B}" srcOrd="2" destOrd="0" presId="urn:microsoft.com/office/officeart/2005/8/layout/orgChart1"/>
    <dgm:cxn modelId="{A1061CEF-0716-4031-BE94-0B22C788CC1B}" type="presParOf" srcId="{00A4C534-6E8A-498C-A3A6-E04EEC6BA51B}" destId="{EDE50820-23ED-4F7D-9286-F3D88112F909}" srcOrd="0" destOrd="0" presId="urn:microsoft.com/office/officeart/2005/8/layout/orgChart1"/>
    <dgm:cxn modelId="{6BC27374-F413-4AA7-AE55-EB63A34A489F}" type="presParOf" srcId="{00A4C534-6E8A-498C-A3A6-E04EEC6BA51B}" destId="{9605FAD7-0863-421D-B0BC-C4B1170E85A8}" srcOrd="1" destOrd="0" presId="urn:microsoft.com/office/officeart/2005/8/layout/orgChart1"/>
    <dgm:cxn modelId="{8FC2D56B-60BA-42E4-9AD4-54A644CED53B}" type="presParOf" srcId="{9605FAD7-0863-421D-B0BC-C4B1170E85A8}" destId="{68AA238D-F5C0-48FE-A056-0307EC62C391}" srcOrd="0" destOrd="0" presId="urn:microsoft.com/office/officeart/2005/8/layout/orgChart1"/>
    <dgm:cxn modelId="{404308B3-9A27-4C5A-88A7-425799ADDE90}" type="presParOf" srcId="{68AA238D-F5C0-48FE-A056-0307EC62C391}" destId="{0126037C-55F6-4F46-9F26-AE2E0AE92D48}" srcOrd="0" destOrd="0" presId="urn:microsoft.com/office/officeart/2005/8/layout/orgChart1"/>
    <dgm:cxn modelId="{62624563-74F7-45D6-8FF9-BC0DC0AF7E0A}" type="presParOf" srcId="{68AA238D-F5C0-48FE-A056-0307EC62C391}" destId="{6E497E46-1A9A-43FF-9B57-CB25ECCAD182}" srcOrd="1" destOrd="0" presId="urn:microsoft.com/office/officeart/2005/8/layout/orgChart1"/>
    <dgm:cxn modelId="{082F6ED3-7F05-44E6-99FC-3D01FF38504C}" type="presParOf" srcId="{9605FAD7-0863-421D-B0BC-C4B1170E85A8}" destId="{A8378EC5-0B7D-4D99-9FD2-0993E9A5F9B0}" srcOrd="1" destOrd="0" presId="urn:microsoft.com/office/officeart/2005/8/layout/orgChart1"/>
    <dgm:cxn modelId="{27BB0DBA-69EC-48CC-B334-53DF71824568}" type="presParOf" srcId="{9605FAD7-0863-421D-B0BC-C4B1170E85A8}" destId="{A7405291-ECA0-4FF2-A8CB-04F67108D521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77B24B-B00F-4DB5-9502-EEE923479FE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20DAE32-6239-46D2-A274-B127E1579DDC}">
      <dgm:prSet phldrT="[Texto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/>
            <a:t>MAPA CONCEPTUAL</a:t>
          </a:r>
          <a:endParaRPr lang="es-ES" dirty="0"/>
        </a:p>
      </dgm:t>
    </dgm:pt>
    <dgm:pt modelId="{F4E04DAF-F22D-41F7-8008-6EA7D319715F}" type="parTrans" cxnId="{CF70E8A4-D40A-464E-B420-06B2867CD697}">
      <dgm:prSet/>
      <dgm:spPr/>
      <dgm:t>
        <a:bodyPr/>
        <a:lstStyle/>
        <a:p>
          <a:endParaRPr lang="es-ES"/>
        </a:p>
      </dgm:t>
    </dgm:pt>
    <dgm:pt modelId="{06D75EA9-3481-436C-8305-8C7C0D5CA6A4}" type="sibTrans" cxnId="{CF70E8A4-D40A-464E-B420-06B2867CD697}">
      <dgm:prSet/>
      <dgm:spPr/>
      <dgm:t>
        <a:bodyPr/>
        <a:lstStyle/>
        <a:p>
          <a:endParaRPr lang="es-ES"/>
        </a:p>
      </dgm:t>
    </dgm:pt>
    <dgm:pt modelId="{A2E30A18-FB83-49CA-8B6C-5EDC120B7FB0}" type="asst">
      <dgm:prSet phldrT="[Texto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SINTETIZA </a:t>
          </a:r>
          <a:endParaRPr lang="es-ES" dirty="0"/>
        </a:p>
      </dgm:t>
    </dgm:pt>
    <dgm:pt modelId="{A88C7627-D8B6-480A-8BD3-DEBA946C6BB6}" type="parTrans" cxnId="{BF2FC0B6-3771-4E0B-9D0E-6F9929116631}">
      <dgm:prSet/>
      <dgm:spPr/>
      <dgm:t>
        <a:bodyPr/>
        <a:lstStyle/>
        <a:p>
          <a:endParaRPr lang="es-ES"/>
        </a:p>
      </dgm:t>
    </dgm:pt>
    <dgm:pt modelId="{BF0F2AE9-FF01-4068-8D87-58D6C9CA2AD8}" type="sibTrans" cxnId="{BF2FC0B6-3771-4E0B-9D0E-6F9929116631}">
      <dgm:prSet/>
      <dgm:spPr/>
      <dgm:t>
        <a:bodyPr/>
        <a:lstStyle/>
        <a:p>
          <a:endParaRPr lang="es-ES"/>
        </a:p>
      </dgm:t>
    </dgm:pt>
    <dgm:pt modelId="{46122262-B1B2-4B7B-ADA8-AB885184218F}">
      <dgm:prSet phldrT="[Texto]"/>
      <dgm:spPr/>
      <dgm:t>
        <a:bodyPr/>
        <a:lstStyle/>
        <a:p>
          <a:r>
            <a:rPr lang="es-ES" dirty="0" smtClean="0"/>
            <a:t>FLECHAS</a:t>
          </a:r>
          <a:endParaRPr lang="es-ES" dirty="0"/>
        </a:p>
      </dgm:t>
    </dgm:pt>
    <dgm:pt modelId="{35BCA947-CFC1-462C-A10E-33E1C43D16F9}" type="parTrans" cxnId="{DC23DD20-BBFE-46C2-A050-33A463BA699E}">
      <dgm:prSet/>
      <dgm:spPr/>
      <dgm:t>
        <a:bodyPr/>
        <a:lstStyle/>
        <a:p>
          <a:endParaRPr lang="es-ES"/>
        </a:p>
      </dgm:t>
    </dgm:pt>
    <dgm:pt modelId="{57525CC1-3AB5-4D7D-B78B-F57EA1057002}" type="sibTrans" cxnId="{DC23DD20-BBFE-46C2-A050-33A463BA699E}">
      <dgm:prSet/>
      <dgm:spPr/>
      <dgm:t>
        <a:bodyPr/>
        <a:lstStyle/>
        <a:p>
          <a:endParaRPr lang="es-ES"/>
        </a:p>
      </dgm:t>
    </dgm:pt>
    <dgm:pt modelId="{0B1B7196-84AB-4E0B-8F66-B2C0566854D0}">
      <dgm:prSet phldrT="[Texto]">
        <dgm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CONECTORES</a:t>
          </a:r>
        </a:p>
        <a:p>
          <a:endParaRPr lang="es-ES" dirty="0"/>
        </a:p>
      </dgm:t>
    </dgm:pt>
    <dgm:pt modelId="{BEC8C218-EC52-4316-872A-EE0258006B56}" type="parTrans" cxnId="{C06F62B6-1424-40CA-BDBD-07A8EB684442}">
      <dgm:prSet/>
      <dgm:spPr/>
      <dgm:t>
        <a:bodyPr/>
        <a:lstStyle/>
        <a:p>
          <a:endParaRPr lang="es-ES"/>
        </a:p>
      </dgm:t>
    </dgm:pt>
    <dgm:pt modelId="{54BA241A-7BE2-4C7C-A762-084E9B6DDD8D}" type="sibTrans" cxnId="{C06F62B6-1424-40CA-BDBD-07A8EB684442}">
      <dgm:prSet/>
      <dgm:spPr/>
      <dgm:t>
        <a:bodyPr/>
        <a:lstStyle/>
        <a:p>
          <a:endParaRPr lang="es-ES"/>
        </a:p>
      </dgm:t>
    </dgm:pt>
    <dgm:pt modelId="{4BD728FE-EA41-4735-B384-5146821E788D}" type="asst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/>
            <a:t>RELACIONA</a:t>
          </a:r>
          <a:endParaRPr lang="es-ES" dirty="0"/>
        </a:p>
      </dgm:t>
    </dgm:pt>
    <dgm:pt modelId="{B9527DAB-FBDA-4114-91FD-4CCD8808CCBF}" type="parTrans" cxnId="{B15D0654-56EC-488A-9451-5566C292A244}">
      <dgm:prSet/>
      <dgm:spPr/>
      <dgm:t>
        <a:bodyPr/>
        <a:lstStyle/>
        <a:p>
          <a:endParaRPr lang="es-ES"/>
        </a:p>
      </dgm:t>
    </dgm:pt>
    <dgm:pt modelId="{E29AD216-E81C-4509-A062-FDA2F23A3206}" type="sibTrans" cxnId="{B15D0654-56EC-488A-9451-5566C292A244}">
      <dgm:prSet/>
      <dgm:spPr/>
      <dgm:t>
        <a:bodyPr/>
        <a:lstStyle/>
        <a:p>
          <a:endParaRPr lang="es-ES"/>
        </a:p>
      </dgm:t>
    </dgm:pt>
    <dgm:pt modelId="{DC3A086B-BBDA-441E-B0B8-61BFA47B8E11}" type="pres">
      <dgm:prSet presAssocID="{E677B24B-B00F-4DB5-9502-EEE923479FE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5917AB5-6F2A-4643-B428-2EF67F02523F}" type="pres">
      <dgm:prSet presAssocID="{920DAE32-6239-46D2-A274-B127E1579DDC}" presName="hierRoot1" presStyleCnt="0">
        <dgm:presLayoutVars>
          <dgm:hierBranch val="init"/>
        </dgm:presLayoutVars>
      </dgm:prSet>
      <dgm:spPr/>
    </dgm:pt>
    <dgm:pt modelId="{5497B8CA-D846-4DBF-9709-482942135EBF}" type="pres">
      <dgm:prSet presAssocID="{920DAE32-6239-46D2-A274-B127E1579DDC}" presName="rootComposite1" presStyleCnt="0"/>
      <dgm:spPr/>
    </dgm:pt>
    <dgm:pt modelId="{8FFDB76C-0B43-4BA8-A53A-137BC908CF16}" type="pres">
      <dgm:prSet presAssocID="{920DAE32-6239-46D2-A274-B127E1579DD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0B45385-59F4-41D8-B8D2-E6B00EA5C061}" type="pres">
      <dgm:prSet presAssocID="{920DAE32-6239-46D2-A274-B127E1579DDC}" presName="rootConnector1" presStyleLbl="node1" presStyleIdx="0" presStyleCnt="0"/>
      <dgm:spPr/>
    </dgm:pt>
    <dgm:pt modelId="{AD25C5AC-831C-4809-B857-9AFC9F5B3E54}" type="pres">
      <dgm:prSet presAssocID="{920DAE32-6239-46D2-A274-B127E1579DDC}" presName="hierChild2" presStyleCnt="0"/>
      <dgm:spPr/>
    </dgm:pt>
    <dgm:pt modelId="{9415FCE9-325C-49E2-9E3C-2679610B2EF1}" type="pres">
      <dgm:prSet presAssocID="{35BCA947-CFC1-462C-A10E-33E1C43D16F9}" presName="Name37" presStyleLbl="parChTrans1D2" presStyleIdx="0" presStyleCnt="4"/>
      <dgm:spPr/>
    </dgm:pt>
    <dgm:pt modelId="{EF05DB77-0B82-4E25-8C80-9637DF771616}" type="pres">
      <dgm:prSet presAssocID="{46122262-B1B2-4B7B-ADA8-AB885184218F}" presName="hierRoot2" presStyleCnt="0">
        <dgm:presLayoutVars>
          <dgm:hierBranch val="init"/>
        </dgm:presLayoutVars>
      </dgm:prSet>
      <dgm:spPr/>
    </dgm:pt>
    <dgm:pt modelId="{92E4CF30-762E-4D0A-8471-62FDAE33A902}" type="pres">
      <dgm:prSet presAssocID="{46122262-B1B2-4B7B-ADA8-AB885184218F}" presName="rootComposite" presStyleCnt="0"/>
      <dgm:spPr/>
    </dgm:pt>
    <dgm:pt modelId="{EBB5FFEB-4FB3-43C1-A58E-078FB7573835}" type="pres">
      <dgm:prSet presAssocID="{46122262-B1B2-4B7B-ADA8-AB885184218F}" presName="rootText" presStyleLbl="node2" presStyleIdx="0" presStyleCnt="2">
        <dgm:presLayoutVars>
          <dgm:chPref val="3"/>
        </dgm:presLayoutVars>
      </dgm:prSet>
      <dgm:spPr/>
    </dgm:pt>
    <dgm:pt modelId="{07FFC9C0-E1DB-4B7D-BD7C-DB725F6C96EA}" type="pres">
      <dgm:prSet presAssocID="{46122262-B1B2-4B7B-ADA8-AB885184218F}" presName="rootConnector" presStyleLbl="node2" presStyleIdx="0" presStyleCnt="2"/>
      <dgm:spPr/>
    </dgm:pt>
    <dgm:pt modelId="{004F9CDA-15B7-4073-BB09-DA1C5FDF987A}" type="pres">
      <dgm:prSet presAssocID="{46122262-B1B2-4B7B-ADA8-AB885184218F}" presName="hierChild4" presStyleCnt="0"/>
      <dgm:spPr/>
    </dgm:pt>
    <dgm:pt modelId="{CA6E4EA6-BB02-4E6B-B9C5-F8CE0FCF56B3}" type="pres">
      <dgm:prSet presAssocID="{46122262-B1B2-4B7B-ADA8-AB885184218F}" presName="hierChild5" presStyleCnt="0"/>
      <dgm:spPr/>
    </dgm:pt>
    <dgm:pt modelId="{98E3EBDB-1BC1-4469-A3B0-9D15049F0218}" type="pres">
      <dgm:prSet presAssocID="{BEC8C218-EC52-4316-872A-EE0258006B56}" presName="Name37" presStyleLbl="parChTrans1D2" presStyleIdx="1" presStyleCnt="4"/>
      <dgm:spPr/>
    </dgm:pt>
    <dgm:pt modelId="{24523142-84D7-4F1F-B6EF-5F8839D70DFA}" type="pres">
      <dgm:prSet presAssocID="{0B1B7196-84AB-4E0B-8F66-B2C0566854D0}" presName="hierRoot2" presStyleCnt="0">
        <dgm:presLayoutVars>
          <dgm:hierBranch val="init"/>
        </dgm:presLayoutVars>
      </dgm:prSet>
      <dgm:spPr/>
    </dgm:pt>
    <dgm:pt modelId="{AAA69F1B-BC83-48F7-93C3-FE1B8E14F674}" type="pres">
      <dgm:prSet presAssocID="{0B1B7196-84AB-4E0B-8F66-B2C0566854D0}" presName="rootComposite" presStyleCnt="0"/>
      <dgm:spPr/>
    </dgm:pt>
    <dgm:pt modelId="{2C3C4F28-60BF-49B7-8409-80D3AC12BA59}" type="pres">
      <dgm:prSet presAssocID="{0B1B7196-84AB-4E0B-8F66-B2C0566854D0}" presName="rootText" presStyleLbl="node2" presStyleIdx="1" presStyleCnt="2">
        <dgm:presLayoutVars>
          <dgm:chPref val="3"/>
        </dgm:presLayoutVars>
      </dgm:prSet>
      <dgm:spPr/>
    </dgm:pt>
    <dgm:pt modelId="{DAFF2849-803B-47D2-B87A-3794F5D76978}" type="pres">
      <dgm:prSet presAssocID="{0B1B7196-84AB-4E0B-8F66-B2C0566854D0}" presName="rootConnector" presStyleLbl="node2" presStyleIdx="1" presStyleCnt="2"/>
      <dgm:spPr/>
    </dgm:pt>
    <dgm:pt modelId="{180518B1-8D10-46DA-AEA6-02D131B11F7F}" type="pres">
      <dgm:prSet presAssocID="{0B1B7196-84AB-4E0B-8F66-B2C0566854D0}" presName="hierChild4" presStyleCnt="0"/>
      <dgm:spPr/>
    </dgm:pt>
    <dgm:pt modelId="{88156D14-F7E5-498C-96BA-56417E3789A5}" type="pres">
      <dgm:prSet presAssocID="{0B1B7196-84AB-4E0B-8F66-B2C0566854D0}" presName="hierChild5" presStyleCnt="0"/>
      <dgm:spPr/>
    </dgm:pt>
    <dgm:pt modelId="{840AD8E0-87E1-42EE-B371-CBE4786522F4}" type="pres">
      <dgm:prSet presAssocID="{920DAE32-6239-46D2-A274-B127E1579DDC}" presName="hierChild3" presStyleCnt="0"/>
      <dgm:spPr/>
    </dgm:pt>
    <dgm:pt modelId="{D8FAFD3B-106F-4E92-A5EC-299DD48FB9BD}" type="pres">
      <dgm:prSet presAssocID="{A88C7627-D8B6-480A-8BD3-DEBA946C6BB6}" presName="Name111" presStyleLbl="parChTrans1D2" presStyleIdx="2" presStyleCnt="4"/>
      <dgm:spPr/>
    </dgm:pt>
    <dgm:pt modelId="{6D56B344-F4DB-4E41-A1A6-42EB7C1C3D6D}" type="pres">
      <dgm:prSet presAssocID="{A2E30A18-FB83-49CA-8B6C-5EDC120B7FB0}" presName="hierRoot3" presStyleCnt="0">
        <dgm:presLayoutVars>
          <dgm:hierBranch val="init"/>
        </dgm:presLayoutVars>
      </dgm:prSet>
      <dgm:spPr/>
    </dgm:pt>
    <dgm:pt modelId="{A4120863-0CFE-4D14-B045-740440D0C479}" type="pres">
      <dgm:prSet presAssocID="{A2E30A18-FB83-49CA-8B6C-5EDC120B7FB0}" presName="rootComposite3" presStyleCnt="0"/>
      <dgm:spPr/>
    </dgm:pt>
    <dgm:pt modelId="{AFAB2218-4A6C-4933-AFAD-87FFFF08E964}" type="pres">
      <dgm:prSet presAssocID="{A2E30A18-FB83-49CA-8B6C-5EDC120B7FB0}" presName="rootText3" presStyleLbl="asst1" presStyleIdx="0" presStyleCnt="2">
        <dgm:presLayoutVars>
          <dgm:chPref val="3"/>
        </dgm:presLayoutVars>
      </dgm:prSet>
      <dgm:spPr/>
    </dgm:pt>
    <dgm:pt modelId="{394703E9-523D-406B-BB38-4DD16A5A8294}" type="pres">
      <dgm:prSet presAssocID="{A2E30A18-FB83-49CA-8B6C-5EDC120B7FB0}" presName="rootConnector3" presStyleLbl="asst1" presStyleIdx="0" presStyleCnt="2"/>
      <dgm:spPr/>
    </dgm:pt>
    <dgm:pt modelId="{DD76E447-96EE-4969-9F41-A43480F2F538}" type="pres">
      <dgm:prSet presAssocID="{A2E30A18-FB83-49CA-8B6C-5EDC120B7FB0}" presName="hierChild6" presStyleCnt="0"/>
      <dgm:spPr/>
    </dgm:pt>
    <dgm:pt modelId="{65FCCE09-3A57-4E05-96CB-0D416FB6F99D}" type="pres">
      <dgm:prSet presAssocID="{A2E30A18-FB83-49CA-8B6C-5EDC120B7FB0}" presName="hierChild7" presStyleCnt="0"/>
      <dgm:spPr/>
    </dgm:pt>
    <dgm:pt modelId="{2AA2541A-3B52-4152-B5CD-45AC31C1E7AA}" type="pres">
      <dgm:prSet presAssocID="{B9527DAB-FBDA-4114-91FD-4CCD8808CCBF}" presName="Name111" presStyleLbl="parChTrans1D2" presStyleIdx="3" presStyleCnt="4"/>
      <dgm:spPr/>
    </dgm:pt>
    <dgm:pt modelId="{A0732ADD-B3FB-493A-8901-D51571FEF4D9}" type="pres">
      <dgm:prSet presAssocID="{4BD728FE-EA41-4735-B384-5146821E788D}" presName="hierRoot3" presStyleCnt="0">
        <dgm:presLayoutVars>
          <dgm:hierBranch val="init"/>
        </dgm:presLayoutVars>
      </dgm:prSet>
      <dgm:spPr/>
    </dgm:pt>
    <dgm:pt modelId="{1715A948-CD70-483E-AB83-A05CBD6F1F41}" type="pres">
      <dgm:prSet presAssocID="{4BD728FE-EA41-4735-B384-5146821E788D}" presName="rootComposite3" presStyleCnt="0"/>
      <dgm:spPr/>
    </dgm:pt>
    <dgm:pt modelId="{0FE663F5-E6C1-4E6E-BDD3-E423C809A559}" type="pres">
      <dgm:prSet presAssocID="{4BD728FE-EA41-4735-B384-5146821E788D}" presName="rootText3" presStyleLbl="asst1" presStyleIdx="1" presStyleCnt="2">
        <dgm:presLayoutVars>
          <dgm:chPref val="3"/>
        </dgm:presLayoutVars>
      </dgm:prSet>
      <dgm:spPr/>
    </dgm:pt>
    <dgm:pt modelId="{075E63D6-2465-4C29-AF41-7AC8F2F0C784}" type="pres">
      <dgm:prSet presAssocID="{4BD728FE-EA41-4735-B384-5146821E788D}" presName="rootConnector3" presStyleLbl="asst1" presStyleIdx="1" presStyleCnt="2"/>
      <dgm:spPr/>
    </dgm:pt>
    <dgm:pt modelId="{16D5DC7B-1858-4E79-8EE9-9EC1B99D6FA8}" type="pres">
      <dgm:prSet presAssocID="{4BD728FE-EA41-4735-B384-5146821E788D}" presName="hierChild6" presStyleCnt="0"/>
      <dgm:spPr/>
    </dgm:pt>
    <dgm:pt modelId="{F73FE82A-86A7-4A95-8443-329337A9AC95}" type="pres">
      <dgm:prSet presAssocID="{4BD728FE-EA41-4735-B384-5146821E788D}" presName="hierChild7" presStyleCnt="0"/>
      <dgm:spPr/>
    </dgm:pt>
  </dgm:ptLst>
  <dgm:cxnLst>
    <dgm:cxn modelId="{9BAABE06-D362-477B-973F-625552BCC555}" type="presOf" srcId="{46122262-B1B2-4B7B-ADA8-AB885184218F}" destId="{EBB5FFEB-4FB3-43C1-A58E-078FB7573835}" srcOrd="0" destOrd="0" presId="urn:microsoft.com/office/officeart/2005/8/layout/orgChart1"/>
    <dgm:cxn modelId="{5B4073F6-A00E-4619-A98E-EA07A8F6F080}" type="presOf" srcId="{4BD728FE-EA41-4735-B384-5146821E788D}" destId="{075E63D6-2465-4C29-AF41-7AC8F2F0C784}" srcOrd="1" destOrd="0" presId="urn:microsoft.com/office/officeart/2005/8/layout/orgChart1"/>
    <dgm:cxn modelId="{CB5CDA77-0DC4-42CF-9F31-70267EB9B61D}" type="presOf" srcId="{0B1B7196-84AB-4E0B-8F66-B2C0566854D0}" destId="{2C3C4F28-60BF-49B7-8409-80D3AC12BA59}" srcOrd="0" destOrd="0" presId="urn:microsoft.com/office/officeart/2005/8/layout/orgChart1"/>
    <dgm:cxn modelId="{B2BAF044-ED2A-4CE3-AACE-56F3A138BAC1}" type="presOf" srcId="{E677B24B-B00F-4DB5-9502-EEE923479FE0}" destId="{DC3A086B-BBDA-441E-B0B8-61BFA47B8E11}" srcOrd="0" destOrd="0" presId="urn:microsoft.com/office/officeart/2005/8/layout/orgChart1"/>
    <dgm:cxn modelId="{BF2FC0B6-3771-4E0B-9D0E-6F9929116631}" srcId="{920DAE32-6239-46D2-A274-B127E1579DDC}" destId="{A2E30A18-FB83-49CA-8B6C-5EDC120B7FB0}" srcOrd="0" destOrd="0" parTransId="{A88C7627-D8B6-480A-8BD3-DEBA946C6BB6}" sibTransId="{BF0F2AE9-FF01-4068-8D87-58D6C9CA2AD8}"/>
    <dgm:cxn modelId="{E2A1F083-5AAF-43D2-807C-419340AB85EF}" type="presOf" srcId="{BEC8C218-EC52-4316-872A-EE0258006B56}" destId="{98E3EBDB-1BC1-4469-A3B0-9D15049F0218}" srcOrd="0" destOrd="0" presId="urn:microsoft.com/office/officeart/2005/8/layout/orgChart1"/>
    <dgm:cxn modelId="{DC23DD20-BBFE-46C2-A050-33A463BA699E}" srcId="{920DAE32-6239-46D2-A274-B127E1579DDC}" destId="{46122262-B1B2-4B7B-ADA8-AB885184218F}" srcOrd="2" destOrd="0" parTransId="{35BCA947-CFC1-462C-A10E-33E1C43D16F9}" sibTransId="{57525CC1-3AB5-4D7D-B78B-F57EA1057002}"/>
    <dgm:cxn modelId="{44E93E15-16F8-4FA4-A3A7-3ED7EEFE3FA9}" type="presOf" srcId="{46122262-B1B2-4B7B-ADA8-AB885184218F}" destId="{07FFC9C0-E1DB-4B7D-BD7C-DB725F6C96EA}" srcOrd="1" destOrd="0" presId="urn:microsoft.com/office/officeart/2005/8/layout/orgChart1"/>
    <dgm:cxn modelId="{31A301AE-65A7-4893-9070-4764538003BA}" type="presOf" srcId="{B9527DAB-FBDA-4114-91FD-4CCD8808CCBF}" destId="{2AA2541A-3B52-4152-B5CD-45AC31C1E7AA}" srcOrd="0" destOrd="0" presId="urn:microsoft.com/office/officeart/2005/8/layout/orgChart1"/>
    <dgm:cxn modelId="{21687E40-15F4-4126-BB22-EE208CBC7DD8}" type="presOf" srcId="{A2E30A18-FB83-49CA-8B6C-5EDC120B7FB0}" destId="{394703E9-523D-406B-BB38-4DD16A5A8294}" srcOrd="1" destOrd="0" presId="urn:microsoft.com/office/officeart/2005/8/layout/orgChart1"/>
    <dgm:cxn modelId="{CF70E8A4-D40A-464E-B420-06B2867CD697}" srcId="{E677B24B-B00F-4DB5-9502-EEE923479FE0}" destId="{920DAE32-6239-46D2-A274-B127E1579DDC}" srcOrd="0" destOrd="0" parTransId="{F4E04DAF-F22D-41F7-8008-6EA7D319715F}" sibTransId="{06D75EA9-3481-436C-8305-8C7C0D5CA6A4}"/>
    <dgm:cxn modelId="{B9785307-DF6A-4B2A-8F12-666A13CA620F}" type="presOf" srcId="{A88C7627-D8B6-480A-8BD3-DEBA946C6BB6}" destId="{D8FAFD3B-106F-4E92-A5EC-299DD48FB9BD}" srcOrd="0" destOrd="0" presId="urn:microsoft.com/office/officeart/2005/8/layout/orgChart1"/>
    <dgm:cxn modelId="{5E1EBEEE-EEF1-474D-B68C-0DEB394309CD}" type="presOf" srcId="{920DAE32-6239-46D2-A274-B127E1579DDC}" destId="{D0B45385-59F4-41D8-B8D2-E6B00EA5C061}" srcOrd="1" destOrd="0" presId="urn:microsoft.com/office/officeart/2005/8/layout/orgChart1"/>
    <dgm:cxn modelId="{4C33C412-2AEF-4B00-8C11-B577B3FE0D39}" type="presOf" srcId="{0B1B7196-84AB-4E0B-8F66-B2C0566854D0}" destId="{DAFF2849-803B-47D2-B87A-3794F5D76978}" srcOrd="1" destOrd="0" presId="urn:microsoft.com/office/officeart/2005/8/layout/orgChart1"/>
    <dgm:cxn modelId="{C06F62B6-1424-40CA-BDBD-07A8EB684442}" srcId="{920DAE32-6239-46D2-A274-B127E1579DDC}" destId="{0B1B7196-84AB-4E0B-8F66-B2C0566854D0}" srcOrd="3" destOrd="0" parTransId="{BEC8C218-EC52-4316-872A-EE0258006B56}" sibTransId="{54BA241A-7BE2-4C7C-A762-084E9B6DDD8D}"/>
    <dgm:cxn modelId="{884A20D1-9D11-46F2-A0AA-695DAD7233CF}" type="presOf" srcId="{35BCA947-CFC1-462C-A10E-33E1C43D16F9}" destId="{9415FCE9-325C-49E2-9E3C-2679610B2EF1}" srcOrd="0" destOrd="0" presId="urn:microsoft.com/office/officeart/2005/8/layout/orgChart1"/>
    <dgm:cxn modelId="{F5E661C8-0E02-430B-A2B7-D3A7D4737702}" type="presOf" srcId="{920DAE32-6239-46D2-A274-B127E1579DDC}" destId="{8FFDB76C-0B43-4BA8-A53A-137BC908CF16}" srcOrd="0" destOrd="0" presId="urn:microsoft.com/office/officeart/2005/8/layout/orgChart1"/>
    <dgm:cxn modelId="{CB8D9718-5E56-45E0-B324-525374989BE3}" type="presOf" srcId="{4BD728FE-EA41-4735-B384-5146821E788D}" destId="{0FE663F5-E6C1-4E6E-BDD3-E423C809A559}" srcOrd="0" destOrd="0" presId="urn:microsoft.com/office/officeart/2005/8/layout/orgChart1"/>
    <dgm:cxn modelId="{001F7EB6-2772-43C2-BA00-1394FC12C0BC}" type="presOf" srcId="{A2E30A18-FB83-49CA-8B6C-5EDC120B7FB0}" destId="{AFAB2218-4A6C-4933-AFAD-87FFFF08E964}" srcOrd="0" destOrd="0" presId="urn:microsoft.com/office/officeart/2005/8/layout/orgChart1"/>
    <dgm:cxn modelId="{B15D0654-56EC-488A-9451-5566C292A244}" srcId="{920DAE32-6239-46D2-A274-B127E1579DDC}" destId="{4BD728FE-EA41-4735-B384-5146821E788D}" srcOrd="1" destOrd="0" parTransId="{B9527DAB-FBDA-4114-91FD-4CCD8808CCBF}" sibTransId="{E29AD216-E81C-4509-A062-FDA2F23A3206}"/>
    <dgm:cxn modelId="{42BB3D3F-51E0-4690-9685-0AB1CC5363C3}" type="presParOf" srcId="{DC3A086B-BBDA-441E-B0B8-61BFA47B8E11}" destId="{25917AB5-6F2A-4643-B428-2EF67F02523F}" srcOrd="0" destOrd="0" presId="urn:microsoft.com/office/officeart/2005/8/layout/orgChart1"/>
    <dgm:cxn modelId="{540860AE-3BDB-40DD-A8D6-9CC0CB666D54}" type="presParOf" srcId="{25917AB5-6F2A-4643-B428-2EF67F02523F}" destId="{5497B8CA-D846-4DBF-9709-482942135EBF}" srcOrd="0" destOrd="0" presId="urn:microsoft.com/office/officeart/2005/8/layout/orgChart1"/>
    <dgm:cxn modelId="{58B95F81-BF7E-4628-BDB6-A8BAA584FED7}" type="presParOf" srcId="{5497B8CA-D846-4DBF-9709-482942135EBF}" destId="{8FFDB76C-0B43-4BA8-A53A-137BC908CF16}" srcOrd="0" destOrd="0" presId="urn:microsoft.com/office/officeart/2005/8/layout/orgChart1"/>
    <dgm:cxn modelId="{933A8A8A-66CF-401E-BF20-9306A29DC34A}" type="presParOf" srcId="{5497B8CA-D846-4DBF-9709-482942135EBF}" destId="{D0B45385-59F4-41D8-B8D2-E6B00EA5C061}" srcOrd="1" destOrd="0" presId="urn:microsoft.com/office/officeart/2005/8/layout/orgChart1"/>
    <dgm:cxn modelId="{D2B2C629-3265-4C28-B6E1-C82C54BE2174}" type="presParOf" srcId="{25917AB5-6F2A-4643-B428-2EF67F02523F}" destId="{AD25C5AC-831C-4809-B857-9AFC9F5B3E54}" srcOrd="1" destOrd="0" presId="urn:microsoft.com/office/officeart/2005/8/layout/orgChart1"/>
    <dgm:cxn modelId="{E8AE4CE8-58EA-4186-B7AD-EFF3B583875C}" type="presParOf" srcId="{AD25C5AC-831C-4809-B857-9AFC9F5B3E54}" destId="{9415FCE9-325C-49E2-9E3C-2679610B2EF1}" srcOrd="0" destOrd="0" presId="urn:microsoft.com/office/officeart/2005/8/layout/orgChart1"/>
    <dgm:cxn modelId="{374A5440-9BA7-402C-BF6B-52CFA15E3DBD}" type="presParOf" srcId="{AD25C5AC-831C-4809-B857-9AFC9F5B3E54}" destId="{EF05DB77-0B82-4E25-8C80-9637DF771616}" srcOrd="1" destOrd="0" presId="urn:microsoft.com/office/officeart/2005/8/layout/orgChart1"/>
    <dgm:cxn modelId="{B0E14202-11B8-4AFD-B185-49CE90E011A3}" type="presParOf" srcId="{EF05DB77-0B82-4E25-8C80-9637DF771616}" destId="{92E4CF30-762E-4D0A-8471-62FDAE33A902}" srcOrd="0" destOrd="0" presId="urn:microsoft.com/office/officeart/2005/8/layout/orgChart1"/>
    <dgm:cxn modelId="{FA1A9FA8-42F9-4375-8D3D-8E9A0E00EA9E}" type="presParOf" srcId="{92E4CF30-762E-4D0A-8471-62FDAE33A902}" destId="{EBB5FFEB-4FB3-43C1-A58E-078FB7573835}" srcOrd="0" destOrd="0" presId="urn:microsoft.com/office/officeart/2005/8/layout/orgChart1"/>
    <dgm:cxn modelId="{1CA9AEA2-ADD0-49AE-826B-2AE8925BBBF9}" type="presParOf" srcId="{92E4CF30-762E-4D0A-8471-62FDAE33A902}" destId="{07FFC9C0-E1DB-4B7D-BD7C-DB725F6C96EA}" srcOrd="1" destOrd="0" presId="urn:microsoft.com/office/officeart/2005/8/layout/orgChart1"/>
    <dgm:cxn modelId="{6317AEFC-188F-4B36-91A3-0213F193D1B0}" type="presParOf" srcId="{EF05DB77-0B82-4E25-8C80-9637DF771616}" destId="{004F9CDA-15B7-4073-BB09-DA1C5FDF987A}" srcOrd="1" destOrd="0" presId="urn:microsoft.com/office/officeart/2005/8/layout/orgChart1"/>
    <dgm:cxn modelId="{75DFA070-E82B-464E-9C7D-5D4C1769575F}" type="presParOf" srcId="{EF05DB77-0B82-4E25-8C80-9637DF771616}" destId="{CA6E4EA6-BB02-4E6B-B9C5-F8CE0FCF56B3}" srcOrd="2" destOrd="0" presId="urn:microsoft.com/office/officeart/2005/8/layout/orgChart1"/>
    <dgm:cxn modelId="{E868FB55-7C2A-40BF-B313-0B23EF65EE27}" type="presParOf" srcId="{AD25C5AC-831C-4809-B857-9AFC9F5B3E54}" destId="{98E3EBDB-1BC1-4469-A3B0-9D15049F0218}" srcOrd="2" destOrd="0" presId="urn:microsoft.com/office/officeart/2005/8/layout/orgChart1"/>
    <dgm:cxn modelId="{9F34A5E1-ED1E-458B-9A14-568104DE21D0}" type="presParOf" srcId="{AD25C5AC-831C-4809-B857-9AFC9F5B3E54}" destId="{24523142-84D7-4F1F-B6EF-5F8839D70DFA}" srcOrd="3" destOrd="0" presId="urn:microsoft.com/office/officeart/2005/8/layout/orgChart1"/>
    <dgm:cxn modelId="{C4A49819-BAB1-4504-AA6E-B6CF81C8B231}" type="presParOf" srcId="{24523142-84D7-4F1F-B6EF-5F8839D70DFA}" destId="{AAA69F1B-BC83-48F7-93C3-FE1B8E14F674}" srcOrd="0" destOrd="0" presId="urn:microsoft.com/office/officeart/2005/8/layout/orgChart1"/>
    <dgm:cxn modelId="{FB8038DE-630B-4030-A1B7-E03F569AFBBE}" type="presParOf" srcId="{AAA69F1B-BC83-48F7-93C3-FE1B8E14F674}" destId="{2C3C4F28-60BF-49B7-8409-80D3AC12BA59}" srcOrd="0" destOrd="0" presId="urn:microsoft.com/office/officeart/2005/8/layout/orgChart1"/>
    <dgm:cxn modelId="{071C9E3C-275C-4595-9A87-F1321388094E}" type="presParOf" srcId="{AAA69F1B-BC83-48F7-93C3-FE1B8E14F674}" destId="{DAFF2849-803B-47D2-B87A-3794F5D76978}" srcOrd="1" destOrd="0" presId="urn:microsoft.com/office/officeart/2005/8/layout/orgChart1"/>
    <dgm:cxn modelId="{B8477738-D771-40EB-AB0E-0AAACB17BDEC}" type="presParOf" srcId="{24523142-84D7-4F1F-B6EF-5F8839D70DFA}" destId="{180518B1-8D10-46DA-AEA6-02D131B11F7F}" srcOrd="1" destOrd="0" presId="urn:microsoft.com/office/officeart/2005/8/layout/orgChart1"/>
    <dgm:cxn modelId="{92E5F2E9-57D8-4E0B-A2A2-4F88E62AC27E}" type="presParOf" srcId="{24523142-84D7-4F1F-B6EF-5F8839D70DFA}" destId="{88156D14-F7E5-498C-96BA-56417E3789A5}" srcOrd="2" destOrd="0" presId="urn:microsoft.com/office/officeart/2005/8/layout/orgChart1"/>
    <dgm:cxn modelId="{5A368204-565E-4FEA-BD3F-5462E7746689}" type="presParOf" srcId="{25917AB5-6F2A-4643-B428-2EF67F02523F}" destId="{840AD8E0-87E1-42EE-B371-CBE4786522F4}" srcOrd="2" destOrd="0" presId="urn:microsoft.com/office/officeart/2005/8/layout/orgChart1"/>
    <dgm:cxn modelId="{E62FB7EF-D966-4670-8CCB-86563C3536E7}" type="presParOf" srcId="{840AD8E0-87E1-42EE-B371-CBE4786522F4}" destId="{D8FAFD3B-106F-4E92-A5EC-299DD48FB9BD}" srcOrd="0" destOrd="0" presId="urn:microsoft.com/office/officeart/2005/8/layout/orgChart1"/>
    <dgm:cxn modelId="{FAF166D3-0784-4D0A-AC2B-01ADAA1CCF44}" type="presParOf" srcId="{840AD8E0-87E1-42EE-B371-CBE4786522F4}" destId="{6D56B344-F4DB-4E41-A1A6-42EB7C1C3D6D}" srcOrd="1" destOrd="0" presId="urn:microsoft.com/office/officeart/2005/8/layout/orgChart1"/>
    <dgm:cxn modelId="{C3AD4DAD-254B-477E-A037-8F56F3E5757A}" type="presParOf" srcId="{6D56B344-F4DB-4E41-A1A6-42EB7C1C3D6D}" destId="{A4120863-0CFE-4D14-B045-740440D0C479}" srcOrd="0" destOrd="0" presId="urn:microsoft.com/office/officeart/2005/8/layout/orgChart1"/>
    <dgm:cxn modelId="{7EAAC395-310D-4A21-945F-A11569D3E4D9}" type="presParOf" srcId="{A4120863-0CFE-4D14-B045-740440D0C479}" destId="{AFAB2218-4A6C-4933-AFAD-87FFFF08E964}" srcOrd="0" destOrd="0" presId="urn:microsoft.com/office/officeart/2005/8/layout/orgChart1"/>
    <dgm:cxn modelId="{FBA0F85D-B76D-406D-BDDF-D90A26E5E6F3}" type="presParOf" srcId="{A4120863-0CFE-4D14-B045-740440D0C479}" destId="{394703E9-523D-406B-BB38-4DD16A5A8294}" srcOrd="1" destOrd="0" presId="urn:microsoft.com/office/officeart/2005/8/layout/orgChart1"/>
    <dgm:cxn modelId="{58687CAC-5E97-4391-B7B8-8AB47CB29CCB}" type="presParOf" srcId="{6D56B344-F4DB-4E41-A1A6-42EB7C1C3D6D}" destId="{DD76E447-96EE-4969-9F41-A43480F2F538}" srcOrd="1" destOrd="0" presId="urn:microsoft.com/office/officeart/2005/8/layout/orgChart1"/>
    <dgm:cxn modelId="{D866F4AE-51BC-4E02-89BC-A6964CEEEE4A}" type="presParOf" srcId="{6D56B344-F4DB-4E41-A1A6-42EB7C1C3D6D}" destId="{65FCCE09-3A57-4E05-96CB-0D416FB6F99D}" srcOrd="2" destOrd="0" presId="urn:microsoft.com/office/officeart/2005/8/layout/orgChart1"/>
    <dgm:cxn modelId="{CFB36B4E-22EA-4565-8FAA-18488E22B277}" type="presParOf" srcId="{840AD8E0-87E1-42EE-B371-CBE4786522F4}" destId="{2AA2541A-3B52-4152-B5CD-45AC31C1E7AA}" srcOrd="2" destOrd="0" presId="urn:microsoft.com/office/officeart/2005/8/layout/orgChart1"/>
    <dgm:cxn modelId="{6417BAA1-59D0-4F97-ACF8-2FEB2D36AF7A}" type="presParOf" srcId="{840AD8E0-87E1-42EE-B371-CBE4786522F4}" destId="{A0732ADD-B3FB-493A-8901-D51571FEF4D9}" srcOrd="3" destOrd="0" presId="urn:microsoft.com/office/officeart/2005/8/layout/orgChart1"/>
    <dgm:cxn modelId="{F11B2839-2D2A-468F-88A4-A015109BF192}" type="presParOf" srcId="{A0732ADD-B3FB-493A-8901-D51571FEF4D9}" destId="{1715A948-CD70-483E-AB83-A05CBD6F1F41}" srcOrd="0" destOrd="0" presId="urn:microsoft.com/office/officeart/2005/8/layout/orgChart1"/>
    <dgm:cxn modelId="{A283B1AF-AB62-4F41-B38B-15AFEBE49806}" type="presParOf" srcId="{1715A948-CD70-483E-AB83-A05CBD6F1F41}" destId="{0FE663F5-E6C1-4E6E-BDD3-E423C809A559}" srcOrd="0" destOrd="0" presId="urn:microsoft.com/office/officeart/2005/8/layout/orgChart1"/>
    <dgm:cxn modelId="{7D009C87-52A8-4D11-9FDC-773363B4A7DC}" type="presParOf" srcId="{1715A948-CD70-483E-AB83-A05CBD6F1F41}" destId="{075E63D6-2465-4C29-AF41-7AC8F2F0C784}" srcOrd="1" destOrd="0" presId="urn:microsoft.com/office/officeart/2005/8/layout/orgChart1"/>
    <dgm:cxn modelId="{920F701D-11DD-4D4A-AC7D-5BC79E343AD6}" type="presParOf" srcId="{A0732ADD-B3FB-493A-8901-D51571FEF4D9}" destId="{16D5DC7B-1858-4E79-8EE9-9EC1B99D6FA8}" srcOrd="1" destOrd="0" presId="urn:microsoft.com/office/officeart/2005/8/layout/orgChart1"/>
    <dgm:cxn modelId="{2E9C4CC5-8752-4A53-B03B-CE021300DE73}" type="presParOf" srcId="{A0732ADD-B3FB-493A-8901-D51571FEF4D9}" destId="{F73FE82A-86A7-4A95-8443-329337A9AC95}" srcOrd="2" destOrd="0" presId="urn:microsoft.com/office/officeart/2005/8/layout/orgChar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037607-5EF8-47B6-B903-48F09A5CDA52}" type="doc">
      <dgm:prSet loTypeId="urn:microsoft.com/office/officeart/2005/8/layout/vList6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s-ES"/>
        </a:p>
      </dgm:t>
    </dgm:pt>
    <dgm:pt modelId="{941037F4-68BC-4E24-9AB1-FF1A0F424FCB}">
      <dgm:prSet phldrT="[Texto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DIAGRAMA GERARQUICO</a:t>
          </a:r>
          <a:endParaRPr lang="es-ES" dirty="0"/>
        </a:p>
      </dgm:t>
    </dgm:pt>
    <dgm:pt modelId="{AFC780ED-17D8-412F-9851-8E3E1FAD34B9}" type="parTrans" cxnId="{344C0BE9-8103-4445-A4EA-F37F676607EC}">
      <dgm:prSet/>
      <dgm:spPr/>
      <dgm:t>
        <a:bodyPr/>
        <a:lstStyle/>
        <a:p>
          <a:endParaRPr lang="es-ES"/>
        </a:p>
      </dgm:t>
    </dgm:pt>
    <dgm:pt modelId="{65794747-F8E6-45B2-B97F-82A5A8E4FF8D}" type="sibTrans" cxnId="{344C0BE9-8103-4445-A4EA-F37F676607EC}">
      <dgm:prSet/>
      <dgm:spPr/>
      <dgm:t>
        <a:bodyPr/>
        <a:lstStyle/>
        <a:p>
          <a:endParaRPr lang="es-ES"/>
        </a:p>
      </dgm:t>
    </dgm:pt>
    <dgm:pt modelId="{04426AC1-7B51-4B9C-A17F-E6D4EA7B3396}">
      <dgm:prSet phldrT="[Texto]"/>
      <dgm:spPr/>
      <dgm:t>
        <a:bodyPr/>
        <a:lstStyle/>
        <a:p>
          <a:r>
            <a:rPr lang="es-ES" dirty="0" smtClean="0"/>
            <a:t>RELACIONES DE SUPRAORDINACION Y SUBORDINACION</a:t>
          </a:r>
          <a:endParaRPr lang="es-ES" dirty="0"/>
        </a:p>
      </dgm:t>
    </dgm:pt>
    <dgm:pt modelId="{0B03C062-C3F0-4503-A9B1-6B38B65B0A8D}" type="parTrans" cxnId="{74EEF3E5-7D0B-4D1C-B103-96B5677DBE16}">
      <dgm:prSet/>
      <dgm:spPr/>
      <dgm:t>
        <a:bodyPr/>
        <a:lstStyle/>
        <a:p>
          <a:endParaRPr lang="es-ES"/>
        </a:p>
      </dgm:t>
    </dgm:pt>
    <dgm:pt modelId="{CB7BC4CB-CB47-4EE6-AC63-BBA76F5D7C8D}" type="sibTrans" cxnId="{74EEF3E5-7D0B-4D1C-B103-96B5677DBE16}">
      <dgm:prSet/>
      <dgm:spPr/>
      <dgm:t>
        <a:bodyPr/>
        <a:lstStyle/>
        <a:p>
          <a:endParaRPr lang="es-ES"/>
        </a:p>
      </dgm:t>
    </dgm:pt>
    <dgm:pt modelId="{7FDE8350-057C-48A1-B561-88C9056D2355}">
      <dgm:prSet phldrT="[Texto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dirty="0" smtClean="0"/>
            <a:t>CADENA DE SECUENCIAS</a:t>
          </a:r>
          <a:endParaRPr lang="es-ES" dirty="0"/>
        </a:p>
      </dgm:t>
    </dgm:pt>
    <dgm:pt modelId="{D53EEB6D-4F49-4314-8800-48913A3A13F6}" type="parTrans" cxnId="{FCD5C123-B9B7-426B-AC64-F1C6FB086F17}">
      <dgm:prSet/>
      <dgm:spPr/>
      <dgm:t>
        <a:bodyPr/>
        <a:lstStyle/>
        <a:p>
          <a:endParaRPr lang="es-ES"/>
        </a:p>
      </dgm:t>
    </dgm:pt>
    <dgm:pt modelId="{612EA75E-2E68-464D-A3D7-36BE91A35A50}" type="sibTrans" cxnId="{FCD5C123-B9B7-426B-AC64-F1C6FB086F17}">
      <dgm:prSet/>
      <dgm:spPr/>
      <dgm:t>
        <a:bodyPr/>
        <a:lstStyle/>
        <a:p>
          <a:endParaRPr lang="es-ES"/>
        </a:p>
      </dgm:t>
    </dgm:pt>
    <dgm:pt modelId="{44FB64D3-73EF-4F54-B1CA-AB271FE12DDC}">
      <dgm:prSet phldrT="[Texto]"/>
      <dgm:spPr/>
      <dgm:t>
        <a:bodyPr/>
        <a:lstStyle/>
        <a:p>
          <a:r>
            <a:rPr lang="es-ES" dirty="0" smtClean="0"/>
            <a:t>SERIE DE  EVENTOS CRONOCLOGICOS</a:t>
          </a:r>
          <a:endParaRPr lang="es-ES" dirty="0"/>
        </a:p>
      </dgm:t>
    </dgm:pt>
    <dgm:pt modelId="{C9E403B3-3ECE-4299-886E-41BFFDCC2AEF}" type="parTrans" cxnId="{3B89F87C-E84E-4182-9F76-98743BCB4787}">
      <dgm:prSet/>
      <dgm:spPr/>
      <dgm:t>
        <a:bodyPr/>
        <a:lstStyle/>
        <a:p>
          <a:endParaRPr lang="es-ES"/>
        </a:p>
      </dgm:t>
    </dgm:pt>
    <dgm:pt modelId="{1ED80C01-1A73-47C7-8AF1-EFEF3224A6CA}" type="sibTrans" cxnId="{3B89F87C-E84E-4182-9F76-98743BCB4787}">
      <dgm:prSet/>
      <dgm:spPr/>
      <dgm:t>
        <a:bodyPr/>
        <a:lstStyle/>
        <a:p>
          <a:endParaRPr lang="es-ES"/>
        </a:p>
      </dgm:t>
    </dgm:pt>
    <dgm:pt modelId="{B3E3F3D3-EB48-47B9-8233-BB298886E9DB}">
      <dgm:prSet phldrT="[Texto]"/>
      <dgm:spPr/>
      <dgm:t>
        <a:bodyPr/>
        <a:lstStyle/>
        <a:p>
          <a:r>
            <a:rPr lang="es-ES" dirty="0" smtClean="0"/>
            <a:t>EVENTOS CRONOLOGICOS</a:t>
          </a:r>
          <a:endParaRPr lang="es-ES" dirty="0"/>
        </a:p>
      </dgm:t>
    </dgm:pt>
    <dgm:pt modelId="{3949B8B9-9CC2-472E-9FFF-6CFDFE90C052}" type="parTrans" cxnId="{F9338A6D-F8F4-4DE7-BDA9-3539F3442825}">
      <dgm:prSet/>
      <dgm:spPr/>
      <dgm:t>
        <a:bodyPr/>
        <a:lstStyle/>
        <a:p>
          <a:endParaRPr lang="es-ES"/>
        </a:p>
      </dgm:t>
    </dgm:pt>
    <dgm:pt modelId="{5485ADCF-C456-4981-944B-AE62E74EB1DF}" type="sibTrans" cxnId="{F9338A6D-F8F4-4DE7-BDA9-3539F3442825}">
      <dgm:prSet/>
      <dgm:spPr/>
      <dgm:t>
        <a:bodyPr/>
        <a:lstStyle/>
        <a:p>
          <a:endParaRPr lang="es-ES"/>
        </a:p>
      </dgm:t>
    </dgm:pt>
    <dgm:pt modelId="{9518F11B-6F6C-43D1-B177-9CEF2C732E38}">
      <dgm:prSet phldrT="[Texto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RUEDA DE ATRIBUTOS</a:t>
          </a:r>
          <a:endParaRPr lang="es-ES" dirty="0"/>
        </a:p>
      </dgm:t>
    </dgm:pt>
    <dgm:pt modelId="{56592E5F-3043-4CC9-BBC4-DE313C3A16A1}" type="parTrans" cxnId="{DCFDEDC2-B5B6-4DC5-AEA4-0495FBE1BBD6}">
      <dgm:prSet/>
      <dgm:spPr/>
      <dgm:t>
        <a:bodyPr/>
        <a:lstStyle/>
        <a:p>
          <a:endParaRPr lang="es-ES"/>
        </a:p>
      </dgm:t>
    </dgm:pt>
    <dgm:pt modelId="{BC696D3E-EA93-4EF9-B447-DF0E2B3094CB}" type="sibTrans" cxnId="{DCFDEDC2-B5B6-4DC5-AEA4-0495FBE1BBD6}">
      <dgm:prSet/>
      <dgm:spPr/>
      <dgm:t>
        <a:bodyPr/>
        <a:lstStyle/>
        <a:p>
          <a:endParaRPr lang="es-ES"/>
        </a:p>
      </dgm:t>
    </dgm:pt>
    <dgm:pt modelId="{F1EF8033-C59B-43C0-AF98-D9AC8334D954}">
      <dgm:prSet/>
      <dgm:spPr/>
      <dgm:t>
        <a:bodyPr/>
        <a:lstStyle/>
        <a:p>
          <a:r>
            <a:rPr lang="es-ES" dirty="0" smtClean="0"/>
            <a:t>REPRESENTACION VISUAL DEL PENSAMIENTO</a:t>
          </a:r>
          <a:endParaRPr lang="es-ES" dirty="0"/>
        </a:p>
      </dgm:t>
    </dgm:pt>
    <dgm:pt modelId="{446514B6-130E-44EB-B336-9540D7F019F5}" type="parTrans" cxnId="{062716DE-466D-4CB5-8DD6-0BEE63632D39}">
      <dgm:prSet/>
      <dgm:spPr/>
      <dgm:t>
        <a:bodyPr/>
        <a:lstStyle/>
        <a:p>
          <a:endParaRPr lang="es-ES"/>
        </a:p>
      </dgm:t>
    </dgm:pt>
    <dgm:pt modelId="{F19C325C-6312-49E9-A013-1FEA87E3FA24}" type="sibTrans" cxnId="{062716DE-466D-4CB5-8DD6-0BEE63632D39}">
      <dgm:prSet/>
      <dgm:spPr/>
      <dgm:t>
        <a:bodyPr/>
        <a:lstStyle/>
        <a:p>
          <a:endParaRPr lang="es-ES"/>
        </a:p>
      </dgm:t>
    </dgm:pt>
    <dgm:pt modelId="{4AA13718-F87A-4611-992B-5803AA7CD646}" type="pres">
      <dgm:prSet presAssocID="{8A037607-5EF8-47B6-B903-48F09A5CDA52}" presName="Name0" presStyleCnt="0">
        <dgm:presLayoutVars>
          <dgm:dir/>
          <dgm:animLvl val="lvl"/>
          <dgm:resizeHandles/>
        </dgm:presLayoutVars>
      </dgm:prSet>
      <dgm:spPr/>
    </dgm:pt>
    <dgm:pt modelId="{9B62A8A5-50AE-4A6B-8C78-4BB5355901C6}" type="pres">
      <dgm:prSet presAssocID="{941037F4-68BC-4E24-9AB1-FF1A0F424FCB}" presName="linNode" presStyleCnt="0"/>
      <dgm:spPr/>
    </dgm:pt>
    <dgm:pt modelId="{47E95441-BEC4-45DB-BCF7-D13D1B62191B}" type="pres">
      <dgm:prSet presAssocID="{941037F4-68BC-4E24-9AB1-FF1A0F424FCB}" presName="parentShp" presStyleLbl="node1" presStyleIdx="0" presStyleCnt="3">
        <dgm:presLayoutVars>
          <dgm:bulletEnabled val="1"/>
        </dgm:presLayoutVars>
      </dgm:prSet>
      <dgm:spPr/>
    </dgm:pt>
    <dgm:pt modelId="{91F5DCDD-BEF7-4266-8AF1-B96DFC25B64F}" type="pres">
      <dgm:prSet presAssocID="{941037F4-68BC-4E24-9AB1-FF1A0F424FCB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D06B76-F660-41EE-B268-BD6B41C4850B}" type="pres">
      <dgm:prSet presAssocID="{65794747-F8E6-45B2-B97F-82A5A8E4FF8D}" presName="spacing" presStyleCnt="0"/>
      <dgm:spPr/>
    </dgm:pt>
    <dgm:pt modelId="{DFB7E712-97C7-48C7-867D-67E70E153EEE}" type="pres">
      <dgm:prSet presAssocID="{9518F11B-6F6C-43D1-B177-9CEF2C732E38}" presName="linNode" presStyleCnt="0"/>
      <dgm:spPr/>
    </dgm:pt>
    <dgm:pt modelId="{94AB7F90-0246-462A-9E1C-A808FEBF52E5}" type="pres">
      <dgm:prSet presAssocID="{9518F11B-6F6C-43D1-B177-9CEF2C732E38}" presName="parentShp" presStyleLbl="node1" presStyleIdx="1" presStyleCnt="3">
        <dgm:presLayoutVars>
          <dgm:bulletEnabled val="1"/>
        </dgm:presLayoutVars>
      </dgm:prSet>
      <dgm:spPr/>
    </dgm:pt>
    <dgm:pt modelId="{DEC1A8BE-706F-43D8-995B-7FC8D91CEE0D}" type="pres">
      <dgm:prSet presAssocID="{9518F11B-6F6C-43D1-B177-9CEF2C732E38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5448D2-E8A9-4BCA-9707-D800FF803290}" type="pres">
      <dgm:prSet presAssocID="{BC696D3E-EA93-4EF9-B447-DF0E2B3094CB}" presName="spacing" presStyleCnt="0"/>
      <dgm:spPr/>
    </dgm:pt>
    <dgm:pt modelId="{3B8A2ADB-DBAE-423E-A082-8859086CF8CF}" type="pres">
      <dgm:prSet presAssocID="{7FDE8350-057C-48A1-B561-88C9056D2355}" presName="linNode" presStyleCnt="0"/>
      <dgm:spPr/>
    </dgm:pt>
    <dgm:pt modelId="{F9B1193A-2DC7-4A8C-9A09-23B18592909F}" type="pres">
      <dgm:prSet presAssocID="{7FDE8350-057C-48A1-B561-88C9056D2355}" presName="parentShp" presStyleLbl="node1" presStyleIdx="2" presStyleCnt="3">
        <dgm:presLayoutVars>
          <dgm:bulletEnabled val="1"/>
        </dgm:presLayoutVars>
      </dgm:prSet>
      <dgm:spPr/>
    </dgm:pt>
    <dgm:pt modelId="{581A11CE-5930-4C26-BF9A-86EC090CE2CC}" type="pres">
      <dgm:prSet presAssocID="{7FDE8350-057C-48A1-B561-88C9056D2355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E95FC5D6-D525-4A6D-B0AD-FBDBE98E4BE4}" type="presOf" srcId="{04426AC1-7B51-4B9C-A17F-E6D4EA7B3396}" destId="{91F5DCDD-BEF7-4266-8AF1-B96DFC25B64F}" srcOrd="0" destOrd="0" presId="urn:microsoft.com/office/officeart/2005/8/layout/vList6"/>
    <dgm:cxn modelId="{6D428BAD-E9AE-4F97-BDD5-B2312EA87BC9}" type="presOf" srcId="{8A037607-5EF8-47B6-B903-48F09A5CDA52}" destId="{4AA13718-F87A-4611-992B-5803AA7CD646}" srcOrd="0" destOrd="0" presId="urn:microsoft.com/office/officeart/2005/8/layout/vList6"/>
    <dgm:cxn modelId="{0D59A209-2EA5-41F3-A61A-B29952520B79}" type="presOf" srcId="{9518F11B-6F6C-43D1-B177-9CEF2C732E38}" destId="{94AB7F90-0246-462A-9E1C-A808FEBF52E5}" srcOrd="0" destOrd="0" presId="urn:microsoft.com/office/officeart/2005/8/layout/vList6"/>
    <dgm:cxn modelId="{74EEF3E5-7D0B-4D1C-B103-96B5677DBE16}" srcId="{941037F4-68BC-4E24-9AB1-FF1A0F424FCB}" destId="{04426AC1-7B51-4B9C-A17F-E6D4EA7B3396}" srcOrd="0" destOrd="0" parTransId="{0B03C062-C3F0-4503-A9B1-6B38B65B0A8D}" sibTransId="{CB7BC4CB-CB47-4EE6-AC63-BBA76F5D7C8D}"/>
    <dgm:cxn modelId="{F53B629B-BCBB-46BD-8612-525E47040C46}" type="presOf" srcId="{941037F4-68BC-4E24-9AB1-FF1A0F424FCB}" destId="{47E95441-BEC4-45DB-BCF7-D13D1B62191B}" srcOrd="0" destOrd="0" presId="urn:microsoft.com/office/officeart/2005/8/layout/vList6"/>
    <dgm:cxn modelId="{38C92860-08BA-487E-BDD6-02DE60CA13AC}" type="presOf" srcId="{B3E3F3D3-EB48-47B9-8233-BB298886E9DB}" destId="{581A11CE-5930-4C26-BF9A-86EC090CE2CC}" srcOrd="0" destOrd="1" presId="urn:microsoft.com/office/officeart/2005/8/layout/vList6"/>
    <dgm:cxn modelId="{3B89F87C-E84E-4182-9F76-98743BCB4787}" srcId="{7FDE8350-057C-48A1-B561-88C9056D2355}" destId="{44FB64D3-73EF-4F54-B1CA-AB271FE12DDC}" srcOrd="0" destOrd="0" parTransId="{C9E403B3-3ECE-4299-886E-41BFFDCC2AEF}" sibTransId="{1ED80C01-1A73-47C7-8AF1-EFEF3224A6CA}"/>
    <dgm:cxn modelId="{FCD5C123-B9B7-426B-AC64-F1C6FB086F17}" srcId="{8A037607-5EF8-47B6-B903-48F09A5CDA52}" destId="{7FDE8350-057C-48A1-B561-88C9056D2355}" srcOrd="2" destOrd="0" parTransId="{D53EEB6D-4F49-4314-8800-48913A3A13F6}" sibTransId="{612EA75E-2E68-464D-A3D7-36BE91A35A50}"/>
    <dgm:cxn modelId="{344C0BE9-8103-4445-A4EA-F37F676607EC}" srcId="{8A037607-5EF8-47B6-B903-48F09A5CDA52}" destId="{941037F4-68BC-4E24-9AB1-FF1A0F424FCB}" srcOrd="0" destOrd="0" parTransId="{AFC780ED-17D8-412F-9851-8E3E1FAD34B9}" sibTransId="{65794747-F8E6-45B2-B97F-82A5A8E4FF8D}"/>
    <dgm:cxn modelId="{3F469A08-84CC-4771-A8A9-AC94171DAEFA}" type="presOf" srcId="{F1EF8033-C59B-43C0-AF98-D9AC8334D954}" destId="{DEC1A8BE-706F-43D8-995B-7FC8D91CEE0D}" srcOrd="0" destOrd="0" presId="urn:microsoft.com/office/officeart/2005/8/layout/vList6"/>
    <dgm:cxn modelId="{062716DE-466D-4CB5-8DD6-0BEE63632D39}" srcId="{9518F11B-6F6C-43D1-B177-9CEF2C732E38}" destId="{F1EF8033-C59B-43C0-AF98-D9AC8334D954}" srcOrd="0" destOrd="0" parTransId="{446514B6-130E-44EB-B336-9540D7F019F5}" sibTransId="{F19C325C-6312-49E9-A013-1FEA87E3FA24}"/>
    <dgm:cxn modelId="{DCFDEDC2-B5B6-4DC5-AEA4-0495FBE1BBD6}" srcId="{8A037607-5EF8-47B6-B903-48F09A5CDA52}" destId="{9518F11B-6F6C-43D1-B177-9CEF2C732E38}" srcOrd="1" destOrd="0" parTransId="{56592E5F-3043-4CC9-BBC4-DE313C3A16A1}" sibTransId="{BC696D3E-EA93-4EF9-B447-DF0E2B3094CB}"/>
    <dgm:cxn modelId="{F9338A6D-F8F4-4DE7-BDA9-3539F3442825}" srcId="{7FDE8350-057C-48A1-B561-88C9056D2355}" destId="{B3E3F3D3-EB48-47B9-8233-BB298886E9DB}" srcOrd="1" destOrd="0" parTransId="{3949B8B9-9CC2-472E-9FFF-6CFDFE90C052}" sibTransId="{5485ADCF-C456-4981-944B-AE62E74EB1DF}"/>
    <dgm:cxn modelId="{96238109-4230-4C8E-BF25-F180579FBEF2}" type="presOf" srcId="{44FB64D3-73EF-4F54-B1CA-AB271FE12DDC}" destId="{581A11CE-5930-4C26-BF9A-86EC090CE2CC}" srcOrd="0" destOrd="0" presId="urn:microsoft.com/office/officeart/2005/8/layout/vList6"/>
    <dgm:cxn modelId="{7F1867EE-E93B-4F71-8DD4-FE3133F07A14}" type="presOf" srcId="{7FDE8350-057C-48A1-B561-88C9056D2355}" destId="{F9B1193A-2DC7-4A8C-9A09-23B18592909F}" srcOrd="0" destOrd="0" presId="urn:microsoft.com/office/officeart/2005/8/layout/vList6"/>
    <dgm:cxn modelId="{F323285E-B3ED-40B4-953A-8D07B87DD263}" type="presParOf" srcId="{4AA13718-F87A-4611-992B-5803AA7CD646}" destId="{9B62A8A5-50AE-4A6B-8C78-4BB5355901C6}" srcOrd="0" destOrd="0" presId="urn:microsoft.com/office/officeart/2005/8/layout/vList6"/>
    <dgm:cxn modelId="{CE64605D-CE2F-4286-A1D0-9BC8736C67EE}" type="presParOf" srcId="{9B62A8A5-50AE-4A6B-8C78-4BB5355901C6}" destId="{47E95441-BEC4-45DB-BCF7-D13D1B62191B}" srcOrd="0" destOrd="0" presId="urn:microsoft.com/office/officeart/2005/8/layout/vList6"/>
    <dgm:cxn modelId="{CB4DBC26-B073-4F11-9CAC-032D79A54FC5}" type="presParOf" srcId="{9B62A8A5-50AE-4A6B-8C78-4BB5355901C6}" destId="{91F5DCDD-BEF7-4266-8AF1-B96DFC25B64F}" srcOrd="1" destOrd="0" presId="urn:microsoft.com/office/officeart/2005/8/layout/vList6"/>
    <dgm:cxn modelId="{8907783E-ABDE-4F40-A2E4-22B9EC748B63}" type="presParOf" srcId="{4AA13718-F87A-4611-992B-5803AA7CD646}" destId="{E6D06B76-F660-41EE-B268-BD6B41C4850B}" srcOrd="1" destOrd="0" presId="urn:microsoft.com/office/officeart/2005/8/layout/vList6"/>
    <dgm:cxn modelId="{623444B0-6A4C-4D52-9784-5AAF6C8A62D4}" type="presParOf" srcId="{4AA13718-F87A-4611-992B-5803AA7CD646}" destId="{DFB7E712-97C7-48C7-867D-67E70E153EEE}" srcOrd="2" destOrd="0" presId="urn:microsoft.com/office/officeart/2005/8/layout/vList6"/>
    <dgm:cxn modelId="{7929669A-EAEA-4943-BAB2-5B9067BF8956}" type="presParOf" srcId="{DFB7E712-97C7-48C7-867D-67E70E153EEE}" destId="{94AB7F90-0246-462A-9E1C-A808FEBF52E5}" srcOrd="0" destOrd="0" presId="urn:microsoft.com/office/officeart/2005/8/layout/vList6"/>
    <dgm:cxn modelId="{F55E2152-F365-448E-88EC-EDE9A91B1895}" type="presParOf" srcId="{DFB7E712-97C7-48C7-867D-67E70E153EEE}" destId="{DEC1A8BE-706F-43D8-995B-7FC8D91CEE0D}" srcOrd="1" destOrd="0" presId="urn:microsoft.com/office/officeart/2005/8/layout/vList6"/>
    <dgm:cxn modelId="{DF08AB0D-6B51-4699-9ABA-BF6D75E1238F}" type="presParOf" srcId="{4AA13718-F87A-4611-992B-5803AA7CD646}" destId="{005448D2-E8A9-4BCA-9707-D800FF803290}" srcOrd="3" destOrd="0" presId="urn:microsoft.com/office/officeart/2005/8/layout/vList6"/>
    <dgm:cxn modelId="{3DF17066-AF44-469B-837B-D657EAA35B61}" type="presParOf" srcId="{4AA13718-F87A-4611-992B-5803AA7CD646}" destId="{3B8A2ADB-DBAE-423E-A082-8859086CF8CF}" srcOrd="4" destOrd="0" presId="urn:microsoft.com/office/officeart/2005/8/layout/vList6"/>
    <dgm:cxn modelId="{BCCDAE36-088B-47F2-B7DC-FA7E878EDED7}" type="presParOf" srcId="{3B8A2ADB-DBAE-423E-A082-8859086CF8CF}" destId="{F9B1193A-2DC7-4A8C-9A09-23B18592909F}" srcOrd="0" destOrd="0" presId="urn:microsoft.com/office/officeart/2005/8/layout/vList6"/>
    <dgm:cxn modelId="{E6CB1BC6-BBE9-4641-9557-B9BA59F39596}" type="presParOf" srcId="{3B8A2ADB-DBAE-423E-A082-8859086CF8CF}" destId="{581A11CE-5930-4C26-BF9A-86EC090CE2CC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83EAE1-BFF8-4B72-804B-C2F277E6406C}" type="datetimeFigureOut">
              <a:rPr lang="es-ES" smtClean="0"/>
              <a:t>08/12/2010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068708-FFB8-4FEA-A6E4-23564962C93A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285992"/>
            <a:ext cx="8405842" cy="185738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ES" dirty="0" smtClean="0"/>
              <a:t>ORDENADORES GRAFICOS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500034" y="1428736"/>
          <a:ext cx="792961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500562" y="335756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son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714876" y="4143380"/>
            <a:ext cx="1279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Pueden ser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mapa conceptua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/>
        </p:nvGraphicFramePr>
        <p:xfrm>
          <a:off x="357158" y="714356"/>
          <a:ext cx="857256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erarquic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18"/>
            <a:ext cx="9144000" cy="6000792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857356" y="214290"/>
            <a:ext cx="435771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MODELO GERARQUICO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ueda de atributo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042"/>
            <a:ext cx="9143999" cy="6357958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643174" y="0"/>
            <a:ext cx="414340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RUEDA DE ATRIBUTOS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secuenci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480"/>
            <a:ext cx="9143999" cy="628652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643174" y="0"/>
            <a:ext cx="3997499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CADENA DE SECUENCIAS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54</Words>
  <Application>Microsoft Office PowerPoint</Application>
  <PresentationFormat>Presentación en pantalla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Flujo</vt:lpstr>
      <vt:lpstr>ORDENADORES GRAFICOS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ORDENADORES GRAFICOS</dc:title>
  <dc:creator>Xtratech</dc:creator>
  <cp:lastModifiedBy>Xtratech</cp:lastModifiedBy>
  <cp:revision>3</cp:revision>
  <dcterms:created xsi:type="dcterms:W3CDTF">2010-12-08T20:49:45Z</dcterms:created>
  <dcterms:modified xsi:type="dcterms:W3CDTF">2010-12-08T21:15:25Z</dcterms:modified>
</cp:coreProperties>
</file>