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23576-F353-4ADA-98AF-70B4202E2850}" type="datetimeFigureOut">
              <a:rPr lang="es-ES" smtClean="0"/>
              <a:t>04/02/2011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EE8AA-D081-4F5A-9CF6-3D50B019E079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23576-F353-4ADA-98AF-70B4202E2850}" type="datetimeFigureOut">
              <a:rPr lang="es-ES" smtClean="0"/>
              <a:t>04/02/2011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EE8AA-D081-4F5A-9CF6-3D50B019E079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23576-F353-4ADA-98AF-70B4202E2850}" type="datetimeFigureOut">
              <a:rPr lang="es-ES" smtClean="0"/>
              <a:t>04/02/2011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EE8AA-D081-4F5A-9CF6-3D50B019E079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23576-F353-4ADA-98AF-70B4202E2850}" type="datetimeFigureOut">
              <a:rPr lang="es-ES" smtClean="0"/>
              <a:t>04/02/2011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EE8AA-D081-4F5A-9CF6-3D50B019E079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23576-F353-4ADA-98AF-70B4202E2850}" type="datetimeFigureOut">
              <a:rPr lang="es-ES" smtClean="0"/>
              <a:t>04/02/2011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EE8AA-D081-4F5A-9CF6-3D50B019E079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23576-F353-4ADA-98AF-70B4202E2850}" type="datetimeFigureOut">
              <a:rPr lang="es-ES" smtClean="0"/>
              <a:t>04/02/2011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EE8AA-D081-4F5A-9CF6-3D50B019E079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23576-F353-4ADA-98AF-70B4202E2850}" type="datetimeFigureOut">
              <a:rPr lang="es-ES" smtClean="0"/>
              <a:t>04/02/2011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EE8AA-D081-4F5A-9CF6-3D50B019E079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23576-F353-4ADA-98AF-70B4202E2850}" type="datetimeFigureOut">
              <a:rPr lang="es-ES" smtClean="0"/>
              <a:t>04/02/2011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EE8AA-D081-4F5A-9CF6-3D50B019E079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23576-F353-4ADA-98AF-70B4202E2850}" type="datetimeFigureOut">
              <a:rPr lang="es-ES" smtClean="0"/>
              <a:t>04/02/2011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EE8AA-D081-4F5A-9CF6-3D50B019E079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23576-F353-4ADA-98AF-70B4202E2850}" type="datetimeFigureOut">
              <a:rPr lang="es-ES" smtClean="0"/>
              <a:t>04/02/2011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EE8AA-D081-4F5A-9CF6-3D50B019E079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23576-F353-4ADA-98AF-70B4202E2850}" type="datetimeFigureOut">
              <a:rPr lang="es-ES" smtClean="0"/>
              <a:t>04/02/2011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EE8AA-D081-4F5A-9CF6-3D50B019E079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B23576-F353-4ADA-98AF-70B4202E2850}" type="datetimeFigureOut">
              <a:rPr lang="es-ES" smtClean="0"/>
              <a:t>04/02/2011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EE8AA-D081-4F5A-9CF6-3D50B019E079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Elipse"/>
          <p:cNvSpPr/>
          <p:nvPr/>
        </p:nvSpPr>
        <p:spPr>
          <a:xfrm>
            <a:off x="3500430" y="2143116"/>
            <a:ext cx="2928958" cy="257176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8" name="7 Conector recto"/>
          <p:cNvCxnSpPr>
            <a:stCxn id="4" idx="6"/>
          </p:cNvCxnSpPr>
          <p:nvPr/>
        </p:nvCxnSpPr>
        <p:spPr>
          <a:xfrm>
            <a:off x="6429388" y="3429000"/>
            <a:ext cx="100013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Presentación en pantalla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Diapositiva 1</vt:lpstr>
    </vt:vector>
  </TitlesOfParts>
  <Company>Personal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Luis Arellano</dc:creator>
  <cp:lastModifiedBy>Luis Arellano</cp:lastModifiedBy>
  <cp:revision>1</cp:revision>
  <dcterms:created xsi:type="dcterms:W3CDTF">2011-02-05T02:56:57Z</dcterms:created>
  <dcterms:modified xsi:type="dcterms:W3CDTF">2011-02-05T03:00:02Z</dcterms:modified>
</cp:coreProperties>
</file>