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8" r:id="rId10"/>
    <p:sldId id="270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59485C-9053-4C7F-8ADF-0C156BB0F08D}" type="datetimeFigureOut">
              <a:rPr lang="es-ES" smtClean="0"/>
              <a:pPr/>
              <a:t>05/02/2011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33B42-7AB0-475B-B7EE-C8D1E6B8048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33B42-7AB0-475B-B7EE-C8D1E6B8048F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3C96418-D4DC-4084-A2CB-D906050CB786}" type="datetimeFigureOut">
              <a:rPr lang="es-ES" smtClean="0"/>
              <a:pPr/>
              <a:t>05/02/2011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96418-D4DC-4084-A2CB-D906050CB786}" type="datetimeFigureOut">
              <a:rPr lang="es-ES" smtClean="0"/>
              <a:pPr/>
              <a:t>05/02/2011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96418-D4DC-4084-A2CB-D906050CB786}" type="datetimeFigureOut">
              <a:rPr lang="es-ES" smtClean="0"/>
              <a:pPr/>
              <a:t>05/02/2011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3C96418-D4DC-4084-A2CB-D906050CB786}" type="datetimeFigureOut">
              <a:rPr lang="es-ES" smtClean="0"/>
              <a:pPr/>
              <a:t>05/02/2011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3C96418-D4DC-4084-A2CB-D906050CB786}" type="datetimeFigureOut">
              <a:rPr lang="es-ES" smtClean="0"/>
              <a:pPr/>
              <a:t>05/02/2011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3C96418-D4DC-4084-A2CB-D906050CB786}" type="datetimeFigureOut">
              <a:rPr lang="es-ES" smtClean="0"/>
              <a:pPr/>
              <a:t>05/02/2011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3C96418-D4DC-4084-A2CB-D906050CB786}" type="datetimeFigureOut">
              <a:rPr lang="es-ES" smtClean="0"/>
              <a:pPr/>
              <a:t>05/02/2011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96418-D4DC-4084-A2CB-D906050CB786}" type="datetimeFigureOut">
              <a:rPr lang="es-ES" smtClean="0"/>
              <a:pPr/>
              <a:t>05/02/2011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3C96418-D4DC-4084-A2CB-D906050CB786}" type="datetimeFigureOut">
              <a:rPr lang="es-ES" smtClean="0"/>
              <a:pPr/>
              <a:t>05/02/2011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3C96418-D4DC-4084-A2CB-D906050CB786}" type="datetimeFigureOut">
              <a:rPr lang="es-ES" smtClean="0"/>
              <a:pPr/>
              <a:t>05/02/2011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3C96418-D4DC-4084-A2CB-D906050CB786}" type="datetimeFigureOut">
              <a:rPr lang="es-ES" smtClean="0"/>
              <a:pPr/>
              <a:t>05/02/2011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3C96418-D4DC-4084-A2CB-D906050CB786}" type="datetimeFigureOut">
              <a:rPr lang="es-ES" smtClean="0"/>
              <a:pPr/>
              <a:t>05/02/2011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924F781-90CD-4E2B-AE33-67A81C9FD8B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dirty="0" smtClean="0"/>
              <a:t>TRABAJO DE RADIOTERAPIA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ES" dirty="0" smtClean="0"/>
              <a:t>TUMOR PRIMARIO DE MAMA</a:t>
            </a:r>
          </a:p>
          <a:p>
            <a:pPr algn="ctr"/>
            <a:endParaRPr lang="es-ES" dirty="0" smtClean="0"/>
          </a:p>
          <a:p>
            <a:pPr algn="ctr"/>
            <a:r>
              <a:rPr lang="es-ES" dirty="0" smtClean="0"/>
              <a:t>LICENCIATURA DE IMÁGENES 2011</a:t>
            </a:r>
          </a:p>
          <a:p>
            <a:pPr algn="ctr"/>
            <a:endParaRPr lang="es-E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INTEGRANTES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EDISON  VILLEGAS</a:t>
            </a:r>
          </a:p>
          <a:p>
            <a:r>
              <a:rPr lang="es-ES" dirty="0" smtClean="0"/>
              <a:t>MIRIAM  MANZO</a:t>
            </a:r>
          </a:p>
          <a:p>
            <a:r>
              <a:rPr lang="es-ES" dirty="0" smtClean="0"/>
              <a:t>KARINA RODRIGUEZ</a:t>
            </a:r>
          </a:p>
          <a:p>
            <a:r>
              <a:rPr lang="es-ES" dirty="0" smtClean="0"/>
              <a:t>ANA BARZOLA</a:t>
            </a:r>
          </a:p>
          <a:p>
            <a:r>
              <a:rPr lang="es-ES" dirty="0" smtClean="0"/>
              <a:t>MONICA CHUMO</a:t>
            </a:r>
            <a:endParaRPr lang="es-ES" dirty="0"/>
          </a:p>
        </p:txBody>
      </p:sp>
    </p:spTree>
  </p:cSld>
  <p:clrMapOvr>
    <a:masterClrMapping/>
  </p:clrMapOvr>
  <p:transition>
    <p:wedg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PREPOSICIONES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dirty="0" smtClean="0"/>
              <a:t>1. UN TUMOR PRIMARIO, SOLO PUEDE SER CLASIFICADO COMO TAL SI SE ENCONTRO TUMOR MICROSCOPICO EN EL MARGEN</a:t>
            </a:r>
          </a:p>
          <a:p>
            <a:r>
              <a:rPr lang="es-ES" dirty="0" smtClean="0"/>
              <a:t>2. LA CLASIFICACION DE UNA NEOPLASIA MAMARIA, COMIENZA A PARTIR DE UNA BIOPSIA</a:t>
            </a:r>
          </a:p>
          <a:p>
            <a:r>
              <a:rPr lang="es-ES" dirty="0" smtClean="0"/>
              <a:t>3. EL ESTADIAJE DE UN TUMOR PRIMARIO DE MAMA ESTA EN RELACION A LA INVASION A OTRA PARTE DEL ORGANISMO</a:t>
            </a:r>
            <a:endParaRPr lang="es-E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4. EL PRONOSTICO Y LA SUPERVIVENCIA DE LA PACIENTE  DEPENDE DEL TAMAÑO DEL TUMOR INICIAL Y SU ESTADIO</a:t>
            </a:r>
          </a:p>
          <a:p>
            <a:r>
              <a:rPr lang="es-ES" dirty="0" smtClean="0"/>
              <a:t>5. LAS PACIENTES MENORES DE 45 AÑOS TIENEN UN MAYOR PRONOSTICO DESFAVORABLE  EN TUMOR PRIMARIO</a:t>
            </a:r>
          </a:p>
          <a:p>
            <a:r>
              <a:rPr lang="es-ES" dirty="0" smtClean="0"/>
              <a:t>6. LAS PACIENTES TRATADAS CON MASTECTOMIA RADICAL MODIFICADA HAN DEMOSTRADO UNA RELACION DIRECTA ENTRE EL COMPROMISO DE LOS GANGLIOS AXILARES Y LA RECURRENCIA EN LA PARED TORAXICA Y UNA MENOR SUPERVIVENCIA</a:t>
            </a:r>
            <a:endParaRPr lang="es-E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 smtClean="0"/>
              <a:t>7. EN PACIENTES MAS JOVENES CON TUMOR PRIMARIO  HAY UNA SIGNIFICATIVA DISMINUCION EN LA SOBREVIVENCIA Y UN ALTO PORCENTAJE DE RECAIDAS Y METASTASIS A DISTANCIA QUE EN PACIENTES DE MAYOR EDAD</a:t>
            </a:r>
          </a:p>
          <a:p>
            <a:r>
              <a:rPr lang="es-ES" dirty="0" smtClean="0"/>
              <a:t>8. EL CARCINOMA DUCTAL IN SITU, SE LO DIAGNOSTICA GENERALMENTE POR UN ENCUENTRO CASUAL EN UNA MAMOGRAFIA O POR BIOPSIA</a:t>
            </a:r>
          </a:p>
          <a:p>
            <a:r>
              <a:rPr lang="es-ES" dirty="0" smtClean="0"/>
              <a:t>9. EN EL CARCINOMA DUCTAL IN SITU, NO SE RECOMIENDA DISECCION AXILAR, POR LA BAJA FRECUENCIA DE INVASION GANGLIONAR. </a:t>
            </a:r>
            <a:endParaRPr lang="es-E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10. LA ENFERMEDAD DE PAGET COMPROMETE INICIALMENTE EL PEZON Y SE EXTIENDE RAPIDAMENTE A LOS CONDUCTOS PROXIMOS.</a:t>
            </a:r>
          </a:p>
          <a:p>
            <a:endParaRPr lang="es-E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GLOSARIO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1. RESECCION.- </a:t>
            </a:r>
            <a:r>
              <a:rPr lang="es-ES" dirty="0" smtClean="0"/>
              <a:t>QUITAR UNA PORCION SIGNIFICATIVA DE UN ORGANO O ESTRUCTURA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2. IN SITU .- </a:t>
            </a:r>
            <a:r>
              <a:rPr lang="es-ES" dirty="0" smtClean="0"/>
              <a:t>APLICASE A LO QUE ESTA SITUADO EN SU LUGAR NATURAL O COMUN.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3. IPSILATERAL.- </a:t>
            </a:r>
            <a:r>
              <a:rPr lang="es-ES" dirty="0" smtClean="0"/>
              <a:t>PERTENECIENTE AL MISMO LADO DEL CUERPO.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4. NECROSIS.- </a:t>
            </a:r>
            <a:r>
              <a:rPr lang="es-ES" dirty="0" smtClean="0"/>
              <a:t>MUERTE DE UNA PORCION DE TEJIDO CONSECUTIVA A UNA ENFERMEDAD O LESION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5. DISPLASIA.- </a:t>
            </a:r>
            <a:r>
              <a:rPr lang="es-ES" dirty="0" smtClean="0"/>
              <a:t>SUFIJO QUE SIGNIFICA, DESARROLLO ANORMAL</a:t>
            </a:r>
            <a:endParaRPr lang="es-E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6. CARCINOMA.- </a:t>
            </a:r>
            <a:r>
              <a:rPr lang="es-ES" dirty="0" smtClean="0"/>
              <a:t>SUFIJO QUE SIGNIFICA TUMOR MALIGNO COMPUESTO DE CELULAS EPITELIALES CON TENDENCIA A LA METASTATIZACION.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7. SARCOMA.- </a:t>
            </a:r>
            <a:r>
              <a:rPr lang="es-ES" dirty="0" smtClean="0"/>
              <a:t>NEOPLASIAS MALIGNAS POCO FRECUENTES DE TEJIDO BLANDO, SE DESARROLLAN EN LOS TEJIDOS FIBROSOS, GRASO, MUSCULAR, SINOVIAL, VASCULAR Y NERVIOSO.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8. PROLIFERACION.- </a:t>
            </a:r>
            <a:r>
              <a:rPr lang="es-ES" dirty="0" smtClean="0"/>
              <a:t>REPRODUCCION O MULTIPLICACION DE FORMAS SIMILARES, SE APLICA A LAS CELULAS Y QUISTES.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9. CISTOSARCOMA.- </a:t>
            </a:r>
            <a:r>
              <a:rPr lang="es-ES" dirty="0" smtClean="0"/>
              <a:t>ES UN TUMOR PREDOMINANTEMENTE BENIGNO Y RARO QUE OCURRE CASI EXCLUSIVAMENTE EN EL SENO FEMENINO.</a:t>
            </a:r>
            <a:endParaRPr lang="es-E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10. EMBOLIZACION.- </a:t>
            </a:r>
            <a:r>
              <a:rPr lang="es-ES" dirty="0" smtClean="0"/>
              <a:t>CONSISTE EN TAPAR LOS VASOS SANGUINEOS. ( ARTERIAS O VENAS ) </a:t>
            </a:r>
            <a:endParaRPr lang="es-ES" dirty="0"/>
          </a:p>
        </p:txBody>
      </p:sp>
    </p:spTree>
  </p:cSld>
  <p:clrMapOvr>
    <a:masterClrMapping/>
  </p:clrMapOvr>
  <p:transition>
    <p:wedg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Elipse"/>
          <p:cNvSpPr/>
          <p:nvPr/>
        </p:nvSpPr>
        <p:spPr>
          <a:xfrm>
            <a:off x="3643306" y="2285992"/>
            <a:ext cx="1771656" cy="19859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bg1"/>
                </a:solidFill>
              </a:rPr>
              <a:t>TUMOR PRIMARIO DE MAMA</a:t>
            </a:r>
            <a:endParaRPr lang="es-ES" sz="1600" dirty="0">
              <a:solidFill>
                <a:schemeClr val="bg1"/>
              </a:solidFill>
            </a:endParaRPr>
          </a:p>
        </p:txBody>
      </p:sp>
      <p:cxnSp>
        <p:nvCxnSpPr>
          <p:cNvPr id="6" name="5 Conector recto"/>
          <p:cNvCxnSpPr>
            <a:stCxn id="2" idx="5"/>
            <a:endCxn id="30" idx="2"/>
          </p:cNvCxnSpPr>
          <p:nvPr/>
        </p:nvCxnSpPr>
        <p:spPr>
          <a:xfrm rot="16200000" flipH="1">
            <a:off x="5336271" y="3800361"/>
            <a:ext cx="698041" cy="10595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>
            <a:stCxn id="2" idx="4"/>
            <a:endCxn id="33" idx="4"/>
          </p:cNvCxnSpPr>
          <p:nvPr/>
        </p:nvCxnSpPr>
        <p:spPr>
          <a:xfrm rot="16200000" flipH="1">
            <a:off x="3436131" y="5364965"/>
            <a:ext cx="2228872" cy="42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>
            <a:stCxn id="2" idx="1"/>
            <a:endCxn id="31" idx="6"/>
          </p:cNvCxnSpPr>
          <p:nvPr/>
        </p:nvCxnSpPr>
        <p:spPr>
          <a:xfrm rot="16200000" flipV="1">
            <a:off x="3370434" y="2044504"/>
            <a:ext cx="5086" cy="10595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>
            <a:stCxn id="2" idx="0"/>
          </p:cNvCxnSpPr>
          <p:nvPr/>
        </p:nvCxnSpPr>
        <p:spPr>
          <a:xfrm rot="16200000" flipV="1">
            <a:off x="4121939" y="1878797"/>
            <a:ext cx="785818" cy="285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Elipse"/>
          <p:cNvSpPr/>
          <p:nvPr/>
        </p:nvSpPr>
        <p:spPr>
          <a:xfrm>
            <a:off x="6215074" y="3929066"/>
            <a:ext cx="2928926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EL  CARCINOMA MEDULAR ES UN TUMOR BIEN CIRCUNSCRITO CON POCA  FRECUENCIA METASTASICA</a:t>
            </a:r>
            <a:endParaRPr lang="es-ES" sz="1200" dirty="0"/>
          </a:p>
        </p:txBody>
      </p:sp>
      <p:sp>
        <p:nvSpPr>
          <p:cNvPr id="31" name="30 Elipse"/>
          <p:cNvSpPr/>
          <p:nvPr/>
        </p:nvSpPr>
        <p:spPr>
          <a:xfrm>
            <a:off x="0" y="1857364"/>
            <a:ext cx="2843194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EL CARCINOMA LOBULILLAR IN SITU ES UNA PROLIFERACION NO INVASIVA DE CELULAS EPITELIALES</a:t>
            </a:r>
            <a:endParaRPr lang="es-ES" sz="1200" dirty="0"/>
          </a:p>
        </p:txBody>
      </p:sp>
      <p:sp>
        <p:nvSpPr>
          <p:cNvPr id="33" name="32 Elipse"/>
          <p:cNvSpPr/>
          <p:nvPr/>
        </p:nvSpPr>
        <p:spPr>
          <a:xfrm>
            <a:off x="2928926" y="5286388"/>
            <a:ext cx="3286148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EL CARCINOMA COLOIDE O MUCOIDE SE LO OBSERVA EN MUJERES DE EDAD AVANZADA</a:t>
            </a:r>
            <a:endParaRPr lang="es-ES" sz="1200" dirty="0"/>
          </a:p>
        </p:txBody>
      </p:sp>
      <p:sp>
        <p:nvSpPr>
          <p:cNvPr id="39" name="38 Elipse"/>
          <p:cNvSpPr/>
          <p:nvPr/>
        </p:nvSpPr>
        <p:spPr>
          <a:xfrm>
            <a:off x="2857488" y="285728"/>
            <a:ext cx="3143272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EL CARCINOMA INTRADUCTAL ES UNA LESION NO INVASIVA DE AL MAMA</a:t>
            </a:r>
            <a:endParaRPr lang="es-ES" sz="1200" dirty="0"/>
          </a:p>
        </p:txBody>
      </p:sp>
      <p:cxnSp>
        <p:nvCxnSpPr>
          <p:cNvPr id="41" name="40 Conector recto"/>
          <p:cNvCxnSpPr>
            <a:stCxn id="2" idx="7"/>
            <a:endCxn id="49" idx="2"/>
          </p:cNvCxnSpPr>
          <p:nvPr/>
        </p:nvCxnSpPr>
        <p:spPr>
          <a:xfrm rot="5400000" flipH="1" flipV="1">
            <a:off x="5682748" y="1973067"/>
            <a:ext cx="76524" cy="11310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>
            <a:stCxn id="2" idx="3"/>
          </p:cNvCxnSpPr>
          <p:nvPr/>
        </p:nvCxnSpPr>
        <p:spPr>
          <a:xfrm rot="5400000">
            <a:off x="2584616" y="3682493"/>
            <a:ext cx="1019512" cy="16167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Elipse"/>
          <p:cNvSpPr/>
          <p:nvPr/>
        </p:nvSpPr>
        <p:spPr>
          <a:xfrm>
            <a:off x="0" y="4143380"/>
            <a:ext cx="2863263" cy="14270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EL CARCINOMA TUBULAR ES UNA FORMA NO INVASIVA DE CANCER DE MAMA</a:t>
            </a:r>
            <a:endParaRPr lang="es-ES" sz="1200" dirty="0"/>
          </a:p>
        </p:txBody>
      </p:sp>
      <p:sp>
        <p:nvSpPr>
          <p:cNvPr id="49" name="48 Elipse"/>
          <p:cNvSpPr/>
          <p:nvPr/>
        </p:nvSpPr>
        <p:spPr>
          <a:xfrm>
            <a:off x="6286512" y="1857364"/>
            <a:ext cx="2857488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EL CARCINOMA DUCTAL INFILTRANTE ES EL TUMOR MAS FRECUENTE DE CANCER DE MAMA</a:t>
            </a:r>
            <a:endParaRPr lang="es-ES" sz="1200" dirty="0"/>
          </a:p>
        </p:txBody>
      </p:sp>
    </p:spTree>
  </p:cSld>
  <p:clrMapOvr>
    <a:masterClrMapping/>
  </p:clrMapOvr>
  <p:transition>
    <p:wedg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148</TotalTime>
  <Words>493</Words>
  <Application>Microsoft Office PowerPoint</Application>
  <PresentationFormat>Presentación en pantalla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Brío</vt:lpstr>
      <vt:lpstr>TRABAJO DE RADIOTERAPIA</vt:lpstr>
      <vt:lpstr>PREPOSICIONES</vt:lpstr>
      <vt:lpstr>Diapositiva 3</vt:lpstr>
      <vt:lpstr>Diapositiva 4</vt:lpstr>
      <vt:lpstr>Diapositiva 5</vt:lpstr>
      <vt:lpstr>GLOSARIO</vt:lpstr>
      <vt:lpstr>Diapositiva 7</vt:lpstr>
      <vt:lpstr>Diapositiva 8</vt:lpstr>
      <vt:lpstr>Diapositiva 9</vt:lpstr>
      <vt:lpstr>INTEGRANTES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Luis Arellano</dc:creator>
  <cp:lastModifiedBy>Luis Arellano</cp:lastModifiedBy>
  <cp:revision>17</cp:revision>
  <dcterms:created xsi:type="dcterms:W3CDTF">2011-02-05T03:05:55Z</dcterms:created>
  <dcterms:modified xsi:type="dcterms:W3CDTF">2011-02-05T12:40:30Z</dcterms:modified>
</cp:coreProperties>
</file>